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19"/>
  </p:notesMasterIdLst>
  <p:handoutMasterIdLst>
    <p:handoutMasterId r:id="rId20"/>
  </p:handoutMasterIdLst>
  <p:sldIdLst>
    <p:sldId id="30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17" r:id="rId1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uAtvadjiABrYEvpuFpcgA==" hashData="hraUOa5zgYUwvKxnTqgAudRUbf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6600"/>
    <a:srgbClr val="0000FF"/>
    <a:srgbClr val="003300"/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595" autoAdjust="0"/>
  </p:normalViewPr>
  <p:slideViewPr>
    <p:cSldViewPr>
      <p:cViewPr>
        <p:scale>
          <a:sx n="80" d="100"/>
          <a:sy n="80" d="100"/>
        </p:scale>
        <p:origin x="-159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1.Przekaźnik nadprądowy mZAZ-I  ZEG-ENERGETYKA</a:t>
            </a:r>
          </a:p>
          <a:p>
            <a:r>
              <a:rPr lang="pl-PL" smtClean="0"/>
              <a:t>2.Wyłącznik SN ABB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59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1.</a:t>
            </a:r>
            <a:r>
              <a:rPr lang="pl-PL" baseline="0" smtClean="0"/>
              <a:t> Przekaźnik nadprądowy zwłoczny  MICON Schneider</a:t>
            </a:r>
          </a:p>
          <a:p>
            <a:r>
              <a:rPr lang="pl-PL" smtClean="0"/>
              <a:t>2. Wyłącznik próżniowy Schneider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59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1. Przekaźnik nadprądowy RIT 400 ZEG – ENERGETYKA Tychy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59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1. Wyłacznik próżniowy </a:t>
            </a:r>
          </a:p>
          <a:p>
            <a:r>
              <a:rPr lang="pl-PL" smtClean="0"/>
              <a:t>2. Odłącznik napowietrzny</a:t>
            </a:r>
          </a:p>
          <a:p>
            <a:r>
              <a:rPr lang="pl-PL" smtClean="0"/>
              <a:t>3. Odłącznik napowietrzny 2</a:t>
            </a:r>
          </a:p>
          <a:p>
            <a:r>
              <a:rPr lang="pl-PL" smtClean="0"/>
              <a:t>4.</a:t>
            </a:r>
            <a:r>
              <a:rPr lang="pl-PL" baseline="0" smtClean="0"/>
              <a:t> Rozłącznik.</a:t>
            </a:r>
          </a:p>
          <a:p>
            <a:r>
              <a:rPr lang="pl-PL" baseline="0" smtClean="0"/>
              <a:t>5. Pogotowie Energetyczne ENERGA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02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51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Zabezpieczenie różnicowe.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53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244241"/>
            <a:ext cx="400110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Z.Zdun,  K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Księżyk</a:t>
            </a: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,  T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/16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2619854" y="6396542"/>
            <a:ext cx="4455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Elektroenergetyczna</a:t>
            </a:r>
            <a:r>
              <a:rPr lang="pl-PL" sz="1600" b="1" i="1" kern="1200" baseline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 automatyka zabezpieczeniowa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</a:t>
            </a:r>
            <a:r>
              <a:rPr lang="pl-PL" sz="2400" i="1" kern="0">
                <a:latin typeface="Calibri" pitchFamily="34" charset="0"/>
              </a:rPr>
              <a:t>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03374" y="2863323"/>
            <a:ext cx="7543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400" i="1" kern="0" smtClean="0">
                <a:solidFill>
                  <a:srgbClr val="0070C0"/>
                </a:solidFill>
              </a:rPr>
              <a:t>Elektroenergetyczna automatyka zabezpieczeniowa</a:t>
            </a:r>
            <a:endParaRPr kumimoji="1" lang="pl-PL" altLang="pl-PL" sz="24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adio_1"/>
          <p:cNvCxnSpPr/>
          <p:nvPr/>
        </p:nvCxnSpPr>
        <p:spPr bwMode="auto">
          <a:xfrm flipV="1">
            <a:off x="1841273" y="1520856"/>
            <a:ext cx="1332148" cy="1518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3" name="Sieć_niezasilana"/>
          <p:cNvGrpSpPr/>
          <p:nvPr/>
        </p:nvGrpSpPr>
        <p:grpSpPr>
          <a:xfrm>
            <a:off x="1265209" y="2457036"/>
            <a:ext cx="5616416" cy="2016224"/>
            <a:chOff x="1079612" y="1844824"/>
            <a:chExt cx="5616416" cy="2016224"/>
          </a:xfrm>
        </p:grpSpPr>
        <p:cxnSp>
          <p:nvCxnSpPr>
            <p:cNvPr id="306" name="L1"/>
            <p:cNvCxnSpPr/>
            <p:nvPr/>
          </p:nvCxnSpPr>
          <p:spPr bwMode="auto">
            <a:xfrm>
              <a:off x="1079612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Łącznik prostoliniowy 306"/>
            <p:cNvCxnSpPr/>
            <p:nvPr/>
          </p:nvCxnSpPr>
          <p:spPr bwMode="auto">
            <a:xfrm>
              <a:off x="2699792" y="2169020"/>
              <a:ext cx="0" cy="14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Łącznik prostoliniowy 307"/>
            <p:cNvCxnSpPr/>
            <p:nvPr/>
          </p:nvCxnSpPr>
          <p:spPr bwMode="auto">
            <a:xfrm>
              <a:off x="2699820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L2"/>
            <p:cNvCxnSpPr/>
            <p:nvPr/>
          </p:nvCxnSpPr>
          <p:spPr bwMode="auto">
            <a:xfrm>
              <a:off x="2951820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Łącznik prostoliniowy 309"/>
            <p:cNvCxnSpPr/>
            <p:nvPr/>
          </p:nvCxnSpPr>
          <p:spPr bwMode="auto">
            <a:xfrm>
              <a:off x="4824028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Łącznik prostoliniowy 310"/>
            <p:cNvCxnSpPr/>
            <p:nvPr/>
          </p:nvCxnSpPr>
          <p:spPr bwMode="auto">
            <a:xfrm>
              <a:off x="2951820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Łącznik prostoliniowy 311"/>
            <p:cNvCxnSpPr/>
            <p:nvPr/>
          </p:nvCxnSpPr>
          <p:spPr bwMode="auto">
            <a:xfrm>
              <a:off x="3203848" y="2168860"/>
              <a:ext cx="0" cy="1080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Łącznik prostoliniowy 312"/>
            <p:cNvCxnSpPr/>
            <p:nvPr/>
          </p:nvCxnSpPr>
          <p:spPr bwMode="auto">
            <a:xfrm>
              <a:off x="4824028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Łącznik prostoliniowy 313"/>
            <p:cNvCxnSpPr/>
            <p:nvPr/>
          </p:nvCxnSpPr>
          <p:spPr bwMode="auto">
            <a:xfrm>
              <a:off x="5076056" y="2169048"/>
              <a:ext cx="0" cy="16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Łącznik prostoliniowy 314"/>
            <p:cNvCxnSpPr/>
            <p:nvPr/>
          </p:nvCxnSpPr>
          <p:spPr bwMode="auto">
            <a:xfrm>
              <a:off x="4824028" y="3861048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1" name="Zwarcie"/>
          <p:cNvGrpSpPr>
            <a:grpSpLocks noChangeAspect="1"/>
          </p:cNvGrpSpPr>
          <p:nvPr/>
        </p:nvGrpSpPr>
        <p:grpSpPr>
          <a:xfrm>
            <a:off x="4001513" y="2277016"/>
            <a:ext cx="114288" cy="288012"/>
            <a:chOff x="0" y="-109479"/>
            <a:chExt cx="114829" cy="288711"/>
          </a:xfrm>
        </p:grpSpPr>
        <p:cxnSp>
          <p:nvCxnSpPr>
            <p:cNvPr id="262" name="Łącznik prostoliniowy 261"/>
            <p:cNvCxnSpPr/>
            <p:nvPr/>
          </p:nvCxnSpPr>
          <p:spPr>
            <a:xfrm flipH="1">
              <a:off x="4527" y="-109479"/>
              <a:ext cx="108511" cy="14435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Łącznik prostoliniowy 262"/>
            <p:cNvCxnSpPr/>
            <p:nvPr/>
          </p:nvCxnSpPr>
          <p:spPr>
            <a:xfrm flipV="1">
              <a:off x="0" y="-1205"/>
              <a:ext cx="108511" cy="3608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Łącznik prosty ze strzałką 263"/>
            <p:cNvCxnSpPr/>
            <p:nvPr/>
          </p:nvCxnSpPr>
          <p:spPr>
            <a:xfrm flipH="1">
              <a:off x="6318" y="-1205"/>
              <a:ext cx="108511" cy="18043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PZ3"/>
          <p:cNvGrpSpPr/>
          <p:nvPr/>
        </p:nvGrpSpPr>
        <p:grpSpPr>
          <a:xfrm>
            <a:off x="6882041" y="4437256"/>
            <a:ext cx="1974555" cy="576020"/>
            <a:chOff x="6696444" y="3825044"/>
            <a:chExt cx="1974555" cy="576020"/>
          </a:xfrm>
        </p:grpSpPr>
        <p:grpSp>
          <p:nvGrpSpPr>
            <p:cNvPr id="163" name="OL13k_Z"/>
            <p:cNvGrpSpPr/>
            <p:nvPr/>
          </p:nvGrpSpPr>
          <p:grpSpPr>
            <a:xfrm>
              <a:off x="6732204" y="4113032"/>
              <a:ext cx="108048" cy="72000"/>
              <a:chOff x="3095800" y="2672924"/>
              <a:chExt cx="108048" cy="72000"/>
            </a:xfrm>
          </p:grpSpPr>
          <p:sp>
            <p:nvSpPr>
              <p:cNvPr id="164" name="Prostokąt 163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5" name="Elipsa 164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6" name="Łącznik prostoliniowy 165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Łącznik prostoliniowy 166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5" name="Txt_L13k"/>
            <p:cNvSpPr txBox="1">
              <a:spLocks noChangeArrowheads="1"/>
            </p:cNvSpPr>
            <p:nvPr/>
          </p:nvSpPr>
          <p:spPr bwMode="auto">
            <a:xfrm>
              <a:off x="6745674" y="4185084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L13k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1" name="L13"/>
            <p:cNvGrpSpPr/>
            <p:nvPr/>
          </p:nvGrpSpPr>
          <p:grpSpPr>
            <a:xfrm>
              <a:off x="6696444" y="4041068"/>
              <a:ext cx="1872000" cy="107968"/>
              <a:chOff x="6696444" y="4041068"/>
              <a:chExt cx="1872000" cy="107968"/>
            </a:xfrm>
          </p:grpSpPr>
          <p:cxnSp>
            <p:nvCxnSpPr>
              <p:cNvPr id="120" name="Łącznik prostoliniowy 119"/>
              <p:cNvCxnSpPr/>
              <p:nvPr/>
            </p:nvCxnSpPr>
            <p:spPr bwMode="auto">
              <a:xfrm>
                <a:off x="6696444" y="4149036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0" name="Txt_L13"/>
              <p:cNvSpPr txBox="1">
                <a:spLocks noChangeArrowheads="1"/>
              </p:cNvSpPr>
              <p:nvPr/>
            </p:nvSpPr>
            <p:spPr bwMode="auto">
              <a:xfrm>
                <a:off x="7514582" y="4041068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L13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30" name="Txt_W3"/>
            <p:cNvSpPr txBox="1">
              <a:spLocks noChangeArrowheads="1"/>
            </p:cNvSpPr>
            <p:nvPr/>
          </p:nvSpPr>
          <p:spPr bwMode="auto">
            <a:xfrm>
              <a:off x="8352420" y="4221120"/>
              <a:ext cx="15388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W3</a:t>
              </a:r>
              <a:endParaRPr lang="pl-PL" sz="9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GPZ3"/>
            <p:cNvCxnSpPr/>
            <p:nvPr/>
          </p:nvCxnSpPr>
          <p:spPr bwMode="auto">
            <a:xfrm flipV="1">
              <a:off x="8568444" y="4005064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Txt_GPZ3"/>
            <p:cNvSpPr txBox="1">
              <a:spLocks noChangeArrowheads="1"/>
            </p:cNvSpPr>
            <p:nvPr/>
          </p:nvSpPr>
          <p:spPr bwMode="auto">
            <a:xfrm>
              <a:off x="8388424" y="3825044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PZ3_W3_Z"/>
          <p:cNvGrpSpPr/>
          <p:nvPr/>
        </p:nvGrpSpPr>
        <p:grpSpPr>
          <a:xfrm>
            <a:off x="8574021" y="4725296"/>
            <a:ext cx="140604" cy="72000"/>
            <a:chOff x="8388424" y="4113084"/>
            <a:chExt cx="140604" cy="72000"/>
          </a:xfrm>
        </p:grpSpPr>
        <p:sp>
          <p:nvSpPr>
            <p:cNvPr id="204" name="Prostokąt 203"/>
            <p:cNvSpPr/>
            <p:nvPr/>
          </p:nvSpPr>
          <p:spPr bwMode="auto">
            <a:xfrm>
              <a:off x="8388460" y="411308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Elipsa 204"/>
            <p:cNvSpPr>
              <a:spLocks noChangeAspect="1"/>
            </p:cNvSpPr>
            <p:nvPr/>
          </p:nvSpPr>
          <p:spPr bwMode="auto">
            <a:xfrm>
              <a:off x="8388424" y="413019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6" name="Łącznik prostoliniowy 205"/>
            <p:cNvCxnSpPr/>
            <p:nvPr/>
          </p:nvCxnSpPr>
          <p:spPr bwMode="auto">
            <a:xfrm flipV="1">
              <a:off x="8424424" y="414906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Łącznik prostoliniowy 206"/>
            <p:cNvCxnSpPr/>
            <p:nvPr/>
          </p:nvCxnSpPr>
          <p:spPr bwMode="auto">
            <a:xfrm>
              <a:off x="8474028" y="4122708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Łącznik prostoliniowy 207"/>
            <p:cNvCxnSpPr/>
            <p:nvPr/>
          </p:nvCxnSpPr>
          <p:spPr bwMode="auto">
            <a:xfrm flipV="1">
              <a:off x="8475028" y="4121695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RS5"/>
          <p:cNvGrpSpPr/>
          <p:nvPr/>
        </p:nvGrpSpPr>
        <p:grpSpPr>
          <a:xfrm>
            <a:off x="5009625" y="4365248"/>
            <a:ext cx="2010767" cy="1512092"/>
            <a:chOff x="4824028" y="3753036"/>
            <a:chExt cx="2010767" cy="1512092"/>
          </a:xfrm>
        </p:grpSpPr>
        <p:grpSp>
          <p:nvGrpSpPr>
            <p:cNvPr id="124" name="OL12p_Z"/>
            <p:cNvGrpSpPr/>
            <p:nvPr/>
          </p:nvGrpSpPr>
          <p:grpSpPr>
            <a:xfrm>
              <a:off x="6552184" y="4401032"/>
              <a:ext cx="108048" cy="72000"/>
              <a:chOff x="3095800" y="2672924"/>
              <a:chExt cx="108048" cy="72000"/>
            </a:xfrm>
          </p:grpSpPr>
          <p:sp>
            <p:nvSpPr>
              <p:cNvPr id="125" name="Prostokąt 124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Elipsa 125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7" name="Łącznik prostoliniowy 126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Łącznik prostoliniowy 127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4" name="Txt_L12p"/>
            <p:cNvSpPr txBox="1">
              <a:spLocks noChangeArrowheads="1"/>
            </p:cNvSpPr>
            <p:nvPr/>
          </p:nvSpPr>
          <p:spPr bwMode="auto">
            <a:xfrm>
              <a:off x="6480212" y="4473116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L12p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8" name="L12"/>
            <p:cNvGrpSpPr/>
            <p:nvPr/>
          </p:nvGrpSpPr>
          <p:grpSpPr>
            <a:xfrm>
              <a:off x="6336220" y="4437036"/>
              <a:ext cx="360016" cy="828092"/>
              <a:chOff x="6336220" y="4437036"/>
              <a:chExt cx="360016" cy="828092"/>
            </a:xfrm>
          </p:grpSpPr>
          <p:cxnSp>
            <p:nvCxnSpPr>
              <p:cNvPr id="122" name="Łącznik prostoliniowy 121"/>
              <p:cNvCxnSpPr/>
              <p:nvPr/>
            </p:nvCxnSpPr>
            <p:spPr bwMode="auto">
              <a:xfrm>
                <a:off x="6444236" y="4437036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Łącznik prostoliniowy 128"/>
              <p:cNvCxnSpPr/>
              <p:nvPr/>
            </p:nvCxnSpPr>
            <p:spPr bwMode="auto">
              <a:xfrm>
                <a:off x="6336220" y="5265128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Łącznik prostoliniowy 122"/>
              <p:cNvCxnSpPr/>
              <p:nvPr/>
            </p:nvCxnSpPr>
            <p:spPr bwMode="auto">
              <a:xfrm>
                <a:off x="6444208" y="4437036"/>
                <a:ext cx="0" cy="82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9" name="Txt_L12"/>
              <p:cNvSpPr txBox="1">
                <a:spLocks noChangeArrowheads="1"/>
              </p:cNvSpPr>
              <p:nvPr/>
            </p:nvSpPr>
            <p:spPr bwMode="auto">
              <a:xfrm>
                <a:off x="6480212" y="4776827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L12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3" name="OL11k_Z"/>
            <p:cNvGrpSpPr/>
            <p:nvPr/>
          </p:nvGrpSpPr>
          <p:grpSpPr>
            <a:xfrm>
              <a:off x="4860032" y="4113000"/>
              <a:ext cx="108048" cy="72000"/>
              <a:chOff x="3095800" y="2672924"/>
              <a:chExt cx="108048" cy="72000"/>
            </a:xfrm>
          </p:grpSpPr>
          <p:sp>
            <p:nvSpPr>
              <p:cNvPr id="174" name="Prostokąt 173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5" name="Elipsa 174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6" name="Łącznik prostoliniowy 175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Łącznik prostoliniowy 176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2" name="Txt_L11k"/>
            <p:cNvSpPr txBox="1">
              <a:spLocks noChangeArrowheads="1"/>
            </p:cNvSpPr>
            <p:nvPr/>
          </p:nvSpPr>
          <p:spPr bwMode="auto">
            <a:xfrm>
              <a:off x="4860032" y="4185084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L11k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68" name="OL11p"/>
            <p:cNvGrpSpPr/>
            <p:nvPr/>
          </p:nvGrpSpPr>
          <p:grpSpPr>
            <a:xfrm>
              <a:off x="6552220" y="4113000"/>
              <a:ext cx="108048" cy="72000"/>
              <a:chOff x="3095800" y="2672924"/>
              <a:chExt cx="108048" cy="72000"/>
            </a:xfrm>
          </p:grpSpPr>
          <p:sp>
            <p:nvSpPr>
              <p:cNvPr id="169" name="Prostokąt 16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Elipsa 16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1" name="Łącznik prostoliniowy 17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Łącznik prostoliniowy 17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3" name="Txt_L11p"/>
            <p:cNvSpPr txBox="1">
              <a:spLocks noChangeArrowheads="1"/>
            </p:cNvSpPr>
            <p:nvPr/>
          </p:nvSpPr>
          <p:spPr bwMode="auto">
            <a:xfrm>
              <a:off x="6501534" y="4185084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L11p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4" name="L11"/>
            <p:cNvGrpSpPr/>
            <p:nvPr/>
          </p:nvGrpSpPr>
          <p:grpSpPr>
            <a:xfrm>
              <a:off x="4824028" y="4020743"/>
              <a:ext cx="1872000" cy="128261"/>
              <a:chOff x="4824028" y="4020743"/>
              <a:chExt cx="1872000" cy="128261"/>
            </a:xfrm>
          </p:grpSpPr>
          <p:cxnSp>
            <p:nvCxnSpPr>
              <p:cNvPr id="118" name="Łącznik prostoliniowy 117"/>
              <p:cNvCxnSpPr/>
              <p:nvPr/>
            </p:nvCxnSpPr>
            <p:spPr bwMode="auto">
              <a:xfrm>
                <a:off x="4824028" y="4149004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7" name="Txt_L11"/>
              <p:cNvSpPr txBox="1">
                <a:spLocks noChangeArrowheads="1"/>
              </p:cNvSpPr>
              <p:nvPr/>
            </p:nvSpPr>
            <p:spPr bwMode="auto">
              <a:xfrm>
                <a:off x="5567898" y="4020743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L11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19" name="RS5"/>
            <p:cNvCxnSpPr/>
            <p:nvPr/>
          </p:nvCxnSpPr>
          <p:spPr bwMode="auto">
            <a:xfrm flipV="1">
              <a:off x="6696236" y="3969060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Txt_RS5"/>
            <p:cNvSpPr txBox="1">
              <a:spLocks noChangeArrowheads="1"/>
            </p:cNvSpPr>
            <p:nvPr/>
          </p:nvSpPr>
          <p:spPr bwMode="auto">
            <a:xfrm>
              <a:off x="6552220" y="375303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RS5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5" name="RS4"/>
          <p:cNvGrpSpPr/>
          <p:nvPr/>
        </p:nvGrpSpPr>
        <p:grpSpPr>
          <a:xfrm>
            <a:off x="4649585" y="4077216"/>
            <a:ext cx="462595" cy="1584100"/>
            <a:chOff x="4463988" y="3465004"/>
            <a:chExt cx="462595" cy="1584100"/>
          </a:xfrm>
        </p:grpSpPr>
        <p:grpSp>
          <p:nvGrpSpPr>
            <p:cNvPr id="112" name="OL10p_Z"/>
            <p:cNvGrpSpPr/>
            <p:nvPr/>
          </p:nvGrpSpPr>
          <p:grpSpPr>
            <a:xfrm>
              <a:off x="4679952" y="4113000"/>
              <a:ext cx="108048" cy="72000"/>
              <a:chOff x="3095800" y="2672924"/>
              <a:chExt cx="108048" cy="72000"/>
            </a:xfrm>
          </p:grpSpPr>
          <p:sp>
            <p:nvSpPr>
              <p:cNvPr id="113" name="Prostokąt 112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4" name="Elipsa 113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5" name="Łącznik prostoliniowy 114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Łącznik prostoliniowy 115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1" name="Txt_L10p"/>
            <p:cNvSpPr txBox="1">
              <a:spLocks noChangeArrowheads="1"/>
            </p:cNvSpPr>
            <p:nvPr/>
          </p:nvSpPr>
          <p:spPr bwMode="auto">
            <a:xfrm>
              <a:off x="4629326" y="4200763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L10p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3" name="L10"/>
            <p:cNvGrpSpPr/>
            <p:nvPr/>
          </p:nvGrpSpPr>
          <p:grpSpPr>
            <a:xfrm>
              <a:off x="4463988" y="4149004"/>
              <a:ext cx="360016" cy="900100"/>
              <a:chOff x="4463988" y="4149004"/>
              <a:chExt cx="360016" cy="900100"/>
            </a:xfrm>
          </p:grpSpPr>
          <p:cxnSp>
            <p:nvCxnSpPr>
              <p:cNvPr id="111" name="Łącznik prostoliniowy 110"/>
              <p:cNvCxnSpPr/>
              <p:nvPr/>
            </p:nvCxnSpPr>
            <p:spPr bwMode="auto">
              <a:xfrm>
                <a:off x="4571976" y="4149004"/>
                <a:ext cx="0" cy="90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Łącznik prostoliniowy 116"/>
              <p:cNvCxnSpPr/>
              <p:nvPr/>
            </p:nvCxnSpPr>
            <p:spPr bwMode="auto">
              <a:xfrm>
                <a:off x="4463988" y="5049104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Łącznik prostoliniowy 109"/>
              <p:cNvCxnSpPr/>
              <p:nvPr/>
            </p:nvCxnSpPr>
            <p:spPr bwMode="auto">
              <a:xfrm>
                <a:off x="4572004" y="4149004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8" name="Txt_L10"/>
              <p:cNvSpPr txBox="1">
                <a:spLocks noChangeArrowheads="1"/>
              </p:cNvSpPr>
              <p:nvPr/>
            </p:nvSpPr>
            <p:spPr bwMode="auto">
              <a:xfrm>
                <a:off x="4608004" y="4509120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L10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04" name="RS4"/>
            <p:cNvCxnSpPr/>
            <p:nvPr/>
          </p:nvCxnSpPr>
          <p:spPr bwMode="auto">
            <a:xfrm flipV="1">
              <a:off x="4824028" y="3680952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3" name="Txt_RS4"/>
            <p:cNvSpPr txBox="1">
              <a:spLocks noChangeArrowheads="1"/>
            </p:cNvSpPr>
            <p:nvPr/>
          </p:nvSpPr>
          <p:spPr bwMode="auto">
            <a:xfrm>
              <a:off x="4644008" y="3465004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RS4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L5"/>
          <p:cNvGrpSpPr/>
          <p:nvPr/>
        </p:nvGrpSpPr>
        <p:grpSpPr>
          <a:xfrm>
            <a:off x="5009833" y="2349024"/>
            <a:ext cx="1872000" cy="144008"/>
            <a:chOff x="4824236" y="1736812"/>
            <a:chExt cx="1872000" cy="144008"/>
          </a:xfrm>
        </p:grpSpPr>
        <p:grpSp>
          <p:nvGrpSpPr>
            <p:cNvPr id="231" name="RS2_OL5p_Z"/>
            <p:cNvGrpSpPr/>
            <p:nvPr/>
          </p:nvGrpSpPr>
          <p:grpSpPr>
            <a:xfrm>
              <a:off x="4860032" y="1808820"/>
              <a:ext cx="108048" cy="72000"/>
              <a:chOff x="3095800" y="2672924"/>
              <a:chExt cx="108048" cy="72000"/>
            </a:xfrm>
          </p:grpSpPr>
          <p:sp>
            <p:nvSpPr>
              <p:cNvPr id="232" name="Prostokąt 231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3" name="Elipsa 232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34" name="Łącznik prostoliniowy 233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Łącznik prostoliniowy 234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8" name="Łącznik prostoliniowy 47"/>
            <p:cNvCxnSpPr/>
            <p:nvPr/>
          </p:nvCxnSpPr>
          <p:spPr bwMode="auto">
            <a:xfrm>
              <a:off x="4824236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Txt_L5"/>
            <p:cNvSpPr txBox="1">
              <a:spLocks noChangeArrowheads="1"/>
            </p:cNvSpPr>
            <p:nvPr/>
          </p:nvSpPr>
          <p:spPr bwMode="auto">
            <a:xfrm>
              <a:off x="5642374" y="1736812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L6"/>
          <p:cNvGrpSpPr/>
          <p:nvPr/>
        </p:nvGrpSpPr>
        <p:grpSpPr>
          <a:xfrm>
            <a:off x="5009625" y="2780996"/>
            <a:ext cx="369786" cy="1692188"/>
            <a:chOff x="4824028" y="2168784"/>
            <a:chExt cx="369786" cy="1692188"/>
          </a:xfrm>
        </p:grpSpPr>
        <p:cxnSp>
          <p:nvCxnSpPr>
            <p:cNvPr id="96" name="Łącznik prostoliniowy 95"/>
            <p:cNvCxnSpPr/>
            <p:nvPr/>
          </p:nvCxnSpPr>
          <p:spPr bwMode="auto">
            <a:xfrm>
              <a:off x="4824028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Łącznik prostoliniowy 96"/>
            <p:cNvCxnSpPr/>
            <p:nvPr/>
          </p:nvCxnSpPr>
          <p:spPr bwMode="auto">
            <a:xfrm>
              <a:off x="5076056" y="2168784"/>
              <a:ext cx="0" cy="16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Łącznik prostoliniowy 102"/>
            <p:cNvCxnSpPr/>
            <p:nvPr/>
          </p:nvCxnSpPr>
          <p:spPr bwMode="auto">
            <a:xfrm>
              <a:off x="4824028" y="3860972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5" name="Txt_L9"/>
            <p:cNvSpPr txBox="1">
              <a:spLocks noChangeArrowheads="1"/>
            </p:cNvSpPr>
            <p:nvPr/>
          </p:nvSpPr>
          <p:spPr bwMode="auto">
            <a:xfrm>
              <a:off x="5112060" y="2868615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RS2"/>
          <p:cNvGrpSpPr/>
          <p:nvPr/>
        </p:nvGrpSpPr>
        <p:grpSpPr>
          <a:xfrm>
            <a:off x="4871066" y="2060992"/>
            <a:ext cx="1982167" cy="2556284"/>
            <a:chOff x="4685469" y="1448780"/>
            <a:chExt cx="1982167" cy="2556284"/>
          </a:xfrm>
        </p:grpSpPr>
        <p:sp>
          <p:nvSpPr>
            <p:cNvPr id="277" name="Txt_L5k"/>
            <p:cNvSpPr txBox="1">
              <a:spLocks noChangeArrowheads="1"/>
            </p:cNvSpPr>
            <p:nvPr/>
          </p:nvSpPr>
          <p:spPr bwMode="auto">
            <a:xfrm>
              <a:off x="6552220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6" name="Txt_L6k"/>
            <p:cNvSpPr txBox="1">
              <a:spLocks noChangeArrowheads="1"/>
            </p:cNvSpPr>
            <p:nvPr/>
          </p:nvSpPr>
          <p:spPr bwMode="auto">
            <a:xfrm>
              <a:off x="4860032" y="3912731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98" name="OL6p_Z"/>
            <p:cNvGrpSpPr/>
            <p:nvPr/>
          </p:nvGrpSpPr>
          <p:grpSpPr>
            <a:xfrm>
              <a:off x="4860032" y="2132780"/>
              <a:ext cx="108048" cy="72000"/>
              <a:chOff x="3095800" y="2672924"/>
              <a:chExt cx="108048" cy="72000"/>
            </a:xfrm>
          </p:grpSpPr>
          <p:sp>
            <p:nvSpPr>
              <p:cNvPr id="99" name="Prostokąt 9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Elipsa 9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1" name="Łącznik prostoliniowy 10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Łącznik prostoliniowy 10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6" name="Txt_L6p"/>
            <p:cNvSpPr txBox="1">
              <a:spLocks noChangeArrowheads="1"/>
            </p:cNvSpPr>
            <p:nvPr/>
          </p:nvSpPr>
          <p:spPr bwMode="auto">
            <a:xfrm>
              <a:off x="4860032" y="2220543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5" name="Txt_L5p"/>
            <p:cNvSpPr txBox="1">
              <a:spLocks noChangeArrowheads="1"/>
            </p:cNvSpPr>
            <p:nvPr/>
          </p:nvSpPr>
          <p:spPr bwMode="auto">
            <a:xfrm>
              <a:off x="4845846" y="1880828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7" name="RS2"/>
            <p:cNvCxnSpPr/>
            <p:nvPr/>
          </p:nvCxnSpPr>
          <p:spPr bwMode="auto">
            <a:xfrm flipV="1">
              <a:off x="4824028" y="1628724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Txt_RS2"/>
            <p:cNvSpPr txBox="1">
              <a:spLocks noChangeArrowheads="1"/>
            </p:cNvSpPr>
            <p:nvPr/>
          </p:nvSpPr>
          <p:spPr bwMode="auto">
            <a:xfrm>
              <a:off x="4685469" y="1448780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5" name="RS4_OL6k_Z"/>
          <p:cNvGrpSpPr/>
          <p:nvPr/>
        </p:nvGrpSpPr>
        <p:grpSpPr>
          <a:xfrm>
            <a:off x="5045629" y="4437188"/>
            <a:ext cx="108048" cy="72000"/>
            <a:chOff x="3095800" y="2672924"/>
            <a:chExt cx="108048" cy="72000"/>
          </a:xfrm>
        </p:grpSpPr>
        <p:sp>
          <p:nvSpPr>
            <p:cNvPr id="106" name="Prostokąt 105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Elipsa 106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8" name="Łącznik prostoliniowy 107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Łącznik prostoliniowy 108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RS4_OL6k_O"/>
          <p:cNvGrpSpPr/>
          <p:nvPr/>
        </p:nvGrpSpPr>
        <p:grpSpPr>
          <a:xfrm>
            <a:off x="5045629" y="4387042"/>
            <a:ext cx="108048" cy="122222"/>
            <a:chOff x="4860032" y="3774830"/>
            <a:chExt cx="108048" cy="122222"/>
          </a:xfrm>
        </p:grpSpPr>
        <p:sp>
          <p:nvSpPr>
            <p:cNvPr id="237" name="Prostokąt 236"/>
            <p:cNvSpPr/>
            <p:nvPr/>
          </p:nvSpPr>
          <p:spPr bwMode="auto">
            <a:xfrm>
              <a:off x="4860068" y="3825052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Elipsa 237"/>
            <p:cNvSpPr>
              <a:spLocks noChangeAspect="1"/>
            </p:cNvSpPr>
            <p:nvPr/>
          </p:nvSpPr>
          <p:spPr bwMode="auto">
            <a:xfrm>
              <a:off x="4860032" y="3842159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9" name="Łącznik prostoliniowy 238"/>
            <p:cNvCxnSpPr/>
            <p:nvPr/>
          </p:nvCxnSpPr>
          <p:spPr bwMode="auto">
            <a:xfrm flipV="1">
              <a:off x="4893651" y="37748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Łącznik prostoliniowy 239"/>
            <p:cNvCxnSpPr/>
            <p:nvPr/>
          </p:nvCxnSpPr>
          <p:spPr bwMode="auto">
            <a:xfrm>
              <a:off x="4968080" y="3825052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PZ2_W2_Z"/>
          <p:cNvGrpSpPr/>
          <p:nvPr/>
        </p:nvGrpSpPr>
        <p:grpSpPr>
          <a:xfrm>
            <a:off x="8577433" y="2420956"/>
            <a:ext cx="140604" cy="72000"/>
            <a:chOff x="8064388" y="2501280"/>
            <a:chExt cx="140604" cy="72000"/>
          </a:xfrm>
        </p:grpSpPr>
        <p:sp>
          <p:nvSpPr>
            <p:cNvPr id="179" name="Prostokąt 178"/>
            <p:cNvSpPr/>
            <p:nvPr/>
          </p:nvSpPr>
          <p:spPr bwMode="auto">
            <a:xfrm>
              <a:off x="8064424" y="2501280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Elipsa 179"/>
            <p:cNvSpPr>
              <a:spLocks noChangeAspect="1"/>
            </p:cNvSpPr>
            <p:nvPr/>
          </p:nvSpPr>
          <p:spPr bwMode="auto">
            <a:xfrm>
              <a:off x="8064388" y="2518387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1" name="Łącznik prostoliniowy 180"/>
            <p:cNvCxnSpPr/>
            <p:nvPr/>
          </p:nvCxnSpPr>
          <p:spPr bwMode="auto">
            <a:xfrm flipV="1">
              <a:off x="8100388" y="2537256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Łącznik prostoliniowy 181"/>
            <p:cNvCxnSpPr/>
            <p:nvPr/>
          </p:nvCxnSpPr>
          <p:spPr bwMode="auto">
            <a:xfrm>
              <a:off x="8149992" y="2510904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Łącznik prostoliniowy 182"/>
            <p:cNvCxnSpPr/>
            <p:nvPr/>
          </p:nvCxnSpPr>
          <p:spPr bwMode="auto">
            <a:xfrm flipV="1">
              <a:off x="8150992" y="2509891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PZ2"/>
          <p:cNvGrpSpPr/>
          <p:nvPr/>
        </p:nvGrpSpPr>
        <p:grpSpPr>
          <a:xfrm>
            <a:off x="6881833" y="2060992"/>
            <a:ext cx="2010767" cy="611992"/>
            <a:chOff x="6696236" y="1448780"/>
            <a:chExt cx="2010767" cy="611992"/>
          </a:xfrm>
        </p:grpSpPr>
        <p:grpSp>
          <p:nvGrpSpPr>
            <p:cNvPr id="138" name="OL9k_Z"/>
            <p:cNvGrpSpPr/>
            <p:nvPr/>
          </p:nvGrpSpPr>
          <p:grpSpPr>
            <a:xfrm>
              <a:off x="6732240" y="1808744"/>
              <a:ext cx="108048" cy="72000"/>
              <a:chOff x="3095800" y="2672924"/>
              <a:chExt cx="108048" cy="72000"/>
            </a:xfrm>
          </p:grpSpPr>
          <p:sp>
            <p:nvSpPr>
              <p:cNvPr id="139" name="Prostokąt 13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0" name="Elipsa 13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41" name="Łącznik prostoliniowy 14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Łącznik prostoliniowy 14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9" name="Txt_L9k"/>
            <p:cNvSpPr txBox="1">
              <a:spLocks noChangeArrowheads="1"/>
            </p:cNvSpPr>
            <p:nvPr/>
          </p:nvSpPr>
          <p:spPr bwMode="auto">
            <a:xfrm>
              <a:off x="6732240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L9k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5" name="L9"/>
            <p:cNvGrpSpPr/>
            <p:nvPr/>
          </p:nvGrpSpPr>
          <p:grpSpPr>
            <a:xfrm>
              <a:off x="6696236" y="1736812"/>
              <a:ext cx="1872000" cy="107936"/>
              <a:chOff x="6696236" y="1736812"/>
              <a:chExt cx="1872000" cy="107936"/>
            </a:xfrm>
          </p:grpSpPr>
          <p:cxnSp>
            <p:nvCxnSpPr>
              <p:cNvPr id="50" name="Łącznik prostoliniowy 49"/>
              <p:cNvCxnSpPr/>
              <p:nvPr/>
            </p:nvCxnSpPr>
            <p:spPr bwMode="auto">
              <a:xfrm>
                <a:off x="6696236" y="1844748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2" name="Txt_L2"/>
              <p:cNvSpPr txBox="1">
                <a:spLocks noChangeArrowheads="1"/>
              </p:cNvSpPr>
              <p:nvPr/>
            </p:nvSpPr>
            <p:spPr bwMode="auto">
              <a:xfrm>
                <a:off x="7550586" y="1736812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L9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29" name="Txt_W2"/>
            <p:cNvSpPr txBox="1">
              <a:spLocks noChangeArrowheads="1"/>
            </p:cNvSpPr>
            <p:nvPr/>
          </p:nvSpPr>
          <p:spPr bwMode="auto">
            <a:xfrm>
              <a:off x="8388424" y="1880828"/>
              <a:ext cx="15388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W2</a:t>
              </a:r>
              <a:endParaRPr lang="pl-PL" sz="9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2" name="GPZ2"/>
            <p:cNvCxnSpPr/>
            <p:nvPr/>
          </p:nvCxnSpPr>
          <p:spPr bwMode="auto">
            <a:xfrm flipV="1">
              <a:off x="8568444" y="1664772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Txt_GPZ2"/>
            <p:cNvSpPr txBox="1">
              <a:spLocks noChangeArrowheads="1"/>
            </p:cNvSpPr>
            <p:nvPr/>
          </p:nvSpPr>
          <p:spPr bwMode="auto">
            <a:xfrm>
              <a:off x="8424428" y="1448780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RS3"/>
          <p:cNvGrpSpPr/>
          <p:nvPr/>
        </p:nvGrpSpPr>
        <p:grpSpPr>
          <a:xfrm>
            <a:off x="5441673" y="1844763"/>
            <a:ext cx="1800200" cy="1944345"/>
            <a:chOff x="5256076" y="1232551"/>
            <a:chExt cx="1800200" cy="1944345"/>
          </a:xfrm>
        </p:grpSpPr>
        <p:sp>
          <p:nvSpPr>
            <p:cNvPr id="280" name="Txt_L8p"/>
            <p:cNvSpPr txBox="1">
              <a:spLocks noChangeArrowheads="1"/>
            </p:cNvSpPr>
            <p:nvPr/>
          </p:nvSpPr>
          <p:spPr bwMode="auto">
            <a:xfrm>
              <a:off x="6768244" y="2132856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L8p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48" name="OL17p_Z"/>
            <p:cNvGrpSpPr/>
            <p:nvPr/>
          </p:nvGrpSpPr>
          <p:grpSpPr>
            <a:xfrm>
              <a:off x="6552220" y="1484716"/>
              <a:ext cx="108048" cy="72000"/>
              <a:chOff x="3095800" y="2672924"/>
              <a:chExt cx="108048" cy="72000"/>
            </a:xfrm>
          </p:grpSpPr>
          <p:sp>
            <p:nvSpPr>
              <p:cNvPr id="149" name="Prostokąt 14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Elipsa 14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1" name="Łącznik prostoliniowy 15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Łącznik prostoliniowy 15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2" name="OL8p_PZ"/>
            <p:cNvGrpSpPr/>
            <p:nvPr/>
          </p:nvGrpSpPr>
          <p:grpSpPr>
            <a:xfrm>
              <a:off x="6732264" y="2060772"/>
              <a:ext cx="108048" cy="72000"/>
              <a:chOff x="3095800" y="2672924"/>
              <a:chExt cx="108048" cy="72000"/>
            </a:xfrm>
          </p:grpSpPr>
          <p:sp>
            <p:nvSpPr>
              <p:cNvPr id="133" name="Prostokąt 132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4" name="Elipsa 133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5" name="Łącznik prostoliniowy 134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Łącznik prostoliniowy 135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8" name="Txt_L17p"/>
            <p:cNvSpPr txBox="1">
              <a:spLocks noChangeArrowheads="1"/>
            </p:cNvSpPr>
            <p:nvPr/>
          </p:nvSpPr>
          <p:spPr bwMode="auto">
            <a:xfrm>
              <a:off x="6540006" y="1556792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L7p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7" name="L8"/>
            <p:cNvGrpSpPr/>
            <p:nvPr/>
          </p:nvGrpSpPr>
          <p:grpSpPr>
            <a:xfrm>
              <a:off x="6696260" y="2096776"/>
              <a:ext cx="360016" cy="1080120"/>
              <a:chOff x="6696260" y="2096776"/>
              <a:chExt cx="360016" cy="1080120"/>
            </a:xfrm>
          </p:grpSpPr>
          <p:cxnSp>
            <p:nvCxnSpPr>
              <p:cNvPr id="130" name="Łącznik prostoliniowy 129"/>
              <p:cNvCxnSpPr/>
              <p:nvPr/>
            </p:nvCxnSpPr>
            <p:spPr bwMode="auto">
              <a:xfrm>
                <a:off x="6696260" y="2096776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Łącznik prostoliniowy 130"/>
              <p:cNvCxnSpPr/>
              <p:nvPr/>
            </p:nvCxnSpPr>
            <p:spPr bwMode="auto">
              <a:xfrm>
                <a:off x="6948288" y="2096776"/>
                <a:ext cx="0" cy="10801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Łącznik prostoliniowy 136"/>
              <p:cNvCxnSpPr/>
              <p:nvPr/>
            </p:nvCxnSpPr>
            <p:spPr bwMode="auto">
              <a:xfrm>
                <a:off x="6840276" y="3176896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4" name="Txt_L2"/>
              <p:cNvSpPr txBox="1">
                <a:spLocks noChangeArrowheads="1"/>
              </p:cNvSpPr>
              <p:nvPr/>
            </p:nvSpPr>
            <p:spPr bwMode="auto">
              <a:xfrm>
                <a:off x="6974522" y="2528900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L8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L7"/>
            <p:cNvGrpSpPr/>
            <p:nvPr/>
          </p:nvGrpSpPr>
          <p:grpSpPr>
            <a:xfrm>
              <a:off x="5256076" y="1392451"/>
              <a:ext cx="1440160" cy="236273"/>
              <a:chOff x="5256076" y="1392451"/>
              <a:chExt cx="1440160" cy="236273"/>
            </a:xfrm>
          </p:grpSpPr>
          <p:cxnSp>
            <p:nvCxnSpPr>
              <p:cNvPr id="53" name="Łącznik prostoliniowy 52"/>
              <p:cNvCxnSpPr/>
              <p:nvPr/>
            </p:nvCxnSpPr>
            <p:spPr bwMode="auto">
              <a:xfrm>
                <a:off x="5256236" y="1520712"/>
                <a:ext cx="144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Łącznik prostoliniowy 53"/>
              <p:cNvCxnSpPr/>
              <p:nvPr/>
            </p:nvCxnSpPr>
            <p:spPr bwMode="auto">
              <a:xfrm flipV="1">
                <a:off x="5256076" y="1412724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3" name="Txt_L2"/>
              <p:cNvSpPr txBox="1">
                <a:spLocks noChangeArrowheads="1"/>
              </p:cNvSpPr>
              <p:nvPr/>
            </p:nvSpPr>
            <p:spPr bwMode="auto">
              <a:xfrm>
                <a:off x="5858398" y="1392451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L7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49" name="RS3"/>
            <p:cNvCxnSpPr/>
            <p:nvPr/>
          </p:nvCxnSpPr>
          <p:spPr bwMode="auto">
            <a:xfrm flipV="1">
              <a:off x="6696236" y="1376772"/>
              <a:ext cx="0" cy="86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2" name="Txt_RS3"/>
            <p:cNvSpPr txBox="1">
              <a:spLocks noChangeArrowheads="1"/>
            </p:cNvSpPr>
            <p:nvPr/>
          </p:nvSpPr>
          <p:spPr bwMode="auto">
            <a:xfrm>
              <a:off x="6552220" y="1232551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3" name="RS3_OL5k_Z"/>
          <p:cNvGrpSpPr/>
          <p:nvPr/>
        </p:nvGrpSpPr>
        <p:grpSpPr>
          <a:xfrm>
            <a:off x="6737781" y="2420956"/>
            <a:ext cx="108048" cy="72000"/>
            <a:chOff x="3095800" y="2672924"/>
            <a:chExt cx="108048" cy="72000"/>
          </a:xfrm>
        </p:grpSpPr>
        <p:sp>
          <p:nvSpPr>
            <p:cNvPr id="144" name="Prostokąt 143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Elipsa 144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6" name="Łącznik prostoliniowy 145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Łącznik prostoliniowy 146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6" name="RS3_OL5k_O"/>
          <p:cNvGrpSpPr/>
          <p:nvPr/>
        </p:nvGrpSpPr>
        <p:grpSpPr>
          <a:xfrm>
            <a:off x="6737817" y="2370818"/>
            <a:ext cx="108048" cy="122222"/>
            <a:chOff x="3095800" y="2622702"/>
            <a:chExt cx="108048" cy="122222"/>
          </a:xfrm>
        </p:grpSpPr>
        <p:sp>
          <p:nvSpPr>
            <p:cNvPr id="257" name="Prostokąt 256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8" name="Elipsa 25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9" name="Łącznik prostoliniowy 258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Łącznik prostoliniowy 25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L4"/>
          <p:cNvGrpSpPr/>
          <p:nvPr/>
        </p:nvGrpSpPr>
        <p:grpSpPr>
          <a:xfrm>
            <a:off x="3137417" y="2780996"/>
            <a:ext cx="252028" cy="1080120"/>
            <a:chOff x="2951820" y="2168784"/>
            <a:chExt cx="252028" cy="1080120"/>
          </a:xfrm>
        </p:grpSpPr>
        <p:sp>
          <p:nvSpPr>
            <p:cNvPr id="271" name="Txt_L4"/>
            <p:cNvSpPr txBox="1">
              <a:spLocks noChangeArrowheads="1"/>
            </p:cNvSpPr>
            <p:nvPr/>
          </p:nvSpPr>
          <p:spPr bwMode="auto">
            <a:xfrm>
              <a:off x="3095836" y="2600908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L4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8" name="Łącznik prostoliniowy 57"/>
            <p:cNvCxnSpPr/>
            <p:nvPr/>
          </p:nvCxnSpPr>
          <p:spPr bwMode="auto">
            <a:xfrm>
              <a:off x="2951820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Łącznik prostoliniowy 60"/>
            <p:cNvCxnSpPr/>
            <p:nvPr/>
          </p:nvCxnSpPr>
          <p:spPr bwMode="auto">
            <a:xfrm>
              <a:off x="3203848" y="2168784"/>
              <a:ext cx="0" cy="1080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L3"/>
          <p:cNvGrpSpPr/>
          <p:nvPr/>
        </p:nvGrpSpPr>
        <p:grpSpPr>
          <a:xfrm>
            <a:off x="2777377" y="2780996"/>
            <a:ext cx="360040" cy="1440000"/>
            <a:chOff x="2591780" y="2168784"/>
            <a:chExt cx="360040" cy="1440000"/>
          </a:xfrm>
        </p:grpSpPr>
        <p:cxnSp>
          <p:nvCxnSpPr>
            <p:cNvPr id="69" name="Łącznik prostoliniowy 68"/>
            <p:cNvCxnSpPr/>
            <p:nvPr/>
          </p:nvCxnSpPr>
          <p:spPr bwMode="auto">
            <a:xfrm>
              <a:off x="2699820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Łącznik prostoliniowy 69"/>
            <p:cNvCxnSpPr/>
            <p:nvPr/>
          </p:nvCxnSpPr>
          <p:spPr bwMode="auto">
            <a:xfrm>
              <a:off x="2699792" y="2168784"/>
              <a:ext cx="0" cy="14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0" name="Txt_L3"/>
            <p:cNvSpPr txBox="1">
              <a:spLocks noChangeArrowheads="1"/>
            </p:cNvSpPr>
            <p:nvPr/>
          </p:nvSpPr>
          <p:spPr bwMode="auto">
            <a:xfrm>
              <a:off x="2591780" y="2780928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L3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L2"/>
          <p:cNvGrpSpPr/>
          <p:nvPr/>
        </p:nvGrpSpPr>
        <p:grpSpPr>
          <a:xfrm>
            <a:off x="3137417" y="2328699"/>
            <a:ext cx="1872000" cy="128261"/>
            <a:chOff x="2951820" y="1716487"/>
            <a:chExt cx="1872000" cy="128261"/>
          </a:xfrm>
        </p:grpSpPr>
        <p:cxnSp>
          <p:nvCxnSpPr>
            <p:cNvPr id="46" name="L2"/>
            <p:cNvCxnSpPr/>
            <p:nvPr/>
          </p:nvCxnSpPr>
          <p:spPr bwMode="auto">
            <a:xfrm>
              <a:off x="2951820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7" name="Txt_L2"/>
            <p:cNvSpPr txBox="1">
              <a:spLocks noChangeArrowheads="1"/>
            </p:cNvSpPr>
            <p:nvPr/>
          </p:nvSpPr>
          <p:spPr bwMode="auto">
            <a:xfrm>
              <a:off x="3554142" y="1716487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RS1"/>
          <p:cNvGrpSpPr/>
          <p:nvPr/>
        </p:nvGrpSpPr>
        <p:grpSpPr>
          <a:xfrm>
            <a:off x="2777401" y="2024988"/>
            <a:ext cx="2167620" cy="2196168"/>
            <a:chOff x="2591804" y="1412776"/>
            <a:chExt cx="2167620" cy="2196168"/>
          </a:xfrm>
        </p:grpSpPr>
        <p:cxnSp>
          <p:nvCxnSpPr>
            <p:cNvPr id="76" name="Łącznik prostoliniowy 75"/>
            <p:cNvCxnSpPr/>
            <p:nvPr/>
          </p:nvCxnSpPr>
          <p:spPr bwMode="auto">
            <a:xfrm>
              <a:off x="3095836" y="3248904"/>
              <a:ext cx="21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Łącznik prostoliniowy 78"/>
            <p:cNvCxnSpPr/>
            <p:nvPr/>
          </p:nvCxnSpPr>
          <p:spPr bwMode="auto">
            <a:xfrm>
              <a:off x="2591804" y="3608944"/>
              <a:ext cx="21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OL4p_Z"/>
            <p:cNvGrpSpPr/>
            <p:nvPr/>
          </p:nvGrpSpPr>
          <p:grpSpPr>
            <a:xfrm>
              <a:off x="2987824" y="2132780"/>
              <a:ext cx="108048" cy="72000"/>
              <a:chOff x="3095800" y="2672924"/>
              <a:chExt cx="108048" cy="72000"/>
            </a:xfrm>
          </p:grpSpPr>
          <p:sp>
            <p:nvSpPr>
              <p:cNvPr id="65" name="Prostokąt 64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Elipsa 65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7" name="Łącznik prostoliniowy 66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Łącznik prostoliniowy 67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8" name="Txt_L4p"/>
            <p:cNvSpPr txBox="1">
              <a:spLocks noChangeArrowheads="1"/>
            </p:cNvSpPr>
            <p:nvPr/>
          </p:nvSpPr>
          <p:spPr bwMode="auto">
            <a:xfrm>
              <a:off x="3001258" y="2204864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L4p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1" name="OL3p_Z"/>
            <p:cNvGrpSpPr/>
            <p:nvPr/>
          </p:nvGrpSpPr>
          <p:grpSpPr>
            <a:xfrm>
              <a:off x="2807768" y="2132780"/>
              <a:ext cx="108048" cy="72000"/>
              <a:chOff x="3095800" y="2672924"/>
              <a:chExt cx="108048" cy="72000"/>
            </a:xfrm>
          </p:grpSpPr>
          <p:sp>
            <p:nvSpPr>
              <p:cNvPr id="72" name="Prostokąt 71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4" name="Łącznik prostoliniowy 73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Łącznik prostoliniowy 74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9" name="Txt_L3p"/>
            <p:cNvSpPr txBox="1">
              <a:spLocks noChangeArrowheads="1"/>
            </p:cNvSpPr>
            <p:nvPr/>
          </p:nvSpPr>
          <p:spPr bwMode="auto">
            <a:xfrm>
              <a:off x="2771800" y="2201307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L3p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3" name="Txt_L2k"/>
            <p:cNvSpPr txBox="1">
              <a:spLocks noChangeArrowheads="1"/>
            </p:cNvSpPr>
            <p:nvPr/>
          </p:nvSpPr>
          <p:spPr bwMode="auto">
            <a:xfrm>
              <a:off x="4644008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6" name="Txt_L2p"/>
            <p:cNvSpPr txBox="1">
              <a:spLocks noChangeArrowheads="1"/>
            </p:cNvSpPr>
            <p:nvPr/>
          </p:nvSpPr>
          <p:spPr bwMode="auto">
            <a:xfrm>
              <a:off x="3011614" y="1628800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RS1"/>
            <p:cNvCxnSpPr/>
            <p:nvPr/>
          </p:nvCxnSpPr>
          <p:spPr bwMode="auto">
            <a:xfrm flipV="1">
              <a:off x="2951820" y="1628724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1" name="Txt_RS1"/>
            <p:cNvSpPr txBox="1">
              <a:spLocks noChangeArrowheads="1"/>
            </p:cNvSpPr>
            <p:nvPr/>
          </p:nvSpPr>
          <p:spPr bwMode="auto">
            <a:xfrm>
              <a:off x="2813261" y="141277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01" name="RS2_OL2k_O"/>
          <p:cNvGrpSpPr/>
          <p:nvPr/>
        </p:nvGrpSpPr>
        <p:grpSpPr>
          <a:xfrm>
            <a:off x="4865573" y="2370818"/>
            <a:ext cx="108048" cy="122222"/>
            <a:chOff x="3095800" y="2622702"/>
            <a:chExt cx="108048" cy="122222"/>
          </a:xfrm>
        </p:grpSpPr>
        <p:sp>
          <p:nvSpPr>
            <p:cNvPr id="302" name="Prostokąt 30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3" name="Elipsa 30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4" name="Łącznik prostoliniowy 303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Łącznik prostoliniowy 30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1" name="RS2_OL2k_Z"/>
          <p:cNvGrpSpPr/>
          <p:nvPr/>
        </p:nvGrpSpPr>
        <p:grpSpPr>
          <a:xfrm>
            <a:off x="4865573" y="2421032"/>
            <a:ext cx="108048" cy="72000"/>
            <a:chOff x="3095800" y="2672924"/>
            <a:chExt cx="108048" cy="72000"/>
          </a:xfrm>
        </p:grpSpPr>
        <p:sp>
          <p:nvSpPr>
            <p:cNvPr id="252" name="Prostokąt 25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3" name="Elipsa 25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4" name="Łącznik prostoliniowy 253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Łącznik prostoliniowy 25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6" name="RS1_OL2p_O"/>
          <p:cNvGrpSpPr/>
          <p:nvPr/>
        </p:nvGrpSpPr>
        <p:grpSpPr>
          <a:xfrm>
            <a:off x="3173421" y="2370818"/>
            <a:ext cx="108048" cy="122222"/>
            <a:chOff x="3095800" y="2622702"/>
            <a:chExt cx="108048" cy="122222"/>
          </a:xfrm>
        </p:grpSpPr>
        <p:sp>
          <p:nvSpPr>
            <p:cNvPr id="297" name="Prostokąt 296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8" name="Elipsa 29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9" name="Łącznik prostoliniowy 298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Łącznik prostoliniowy 29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6" name="RS1_OL2p_Z"/>
          <p:cNvGrpSpPr/>
          <p:nvPr/>
        </p:nvGrpSpPr>
        <p:grpSpPr>
          <a:xfrm>
            <a:off x="3173421" y="2349024"/>
            <a:ext cx="108048" cy="216000"/>
            <a:chOff x="3095800" y="2600916"/>
            <a:chExt cx="108048" cy="216000"/>
          </a:xfrm>
        </p:grpSpPr>
        <p:sp>
          <p:nvSpPr>
            <p:cNvPr id="247" name="Prostokąt 246"/>
            <p:cNvSpPr/>
            <p:nvPr/>
          </p:nvSpPr>
          <p:spPr bwMode="auto">
            <a:xfrm>
              <a:off x="3095836" y="2600916"/>
              <a:ext cx="108000" cy="21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8" name="Elipsa 24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9" name="Łącznik prostoliniowy 248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Łącznik prostoliniowy 24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PZ1"/>
          <p:cNvGrpSpPr/>
          <p:nvPr/>
        </p:nvGrpSpPr>
        <p:grpSpPr>
          <a:xfrm>
            <a:off x="1121193" y="2024988"/>
            <a:ext cx="1980220" cy="632683"/>
            <a:chOff x="935596" y="1412776"/>
            <a:chExt cx="1980220" cy="632683"/>
          </a:xfrm>
        </p:grpSpPr>
        <p:grpSp>
          <p:nvGrpSpPr>
            <p:cNvPr id="40" name="OL1k_Z"/>
            <p:cNvGrpSpPr/>
            <p:nvPr/>
          </p:nvGrpSpPr>
          <p:grpSpPr>
            <a:xfrm>
              <a:off x="2807768" y="1808744"/>
              <a:ext cx="108048" cy="72000"/>
              <a:chOff x="3095800" y="2672924"/>
              <a:chExt cx="108048" cy="72000"/>
            </a:xfrm>
          </p:grpSpPr>
          <p:sp>
            <p:nvSpPr>
              <p:cNvPr id="41" name="Prostokąt 40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Elipsa 41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3" name="Łącznik prostoliniowy 42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Łącznik prostoliniowy 43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5" name="Txt_L1k"/>
            <p:cNvSpPr txBox="1">
              <a:spLocks noChangeArrowheads="1"/>
            </p:cNvSpPr>
            <p:nvPr/>
          </p:nvSpPr>
          <p:spPr bwMode="auto">
            <a:xfrm>
              <a:off x="2771800" y="1896507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6" name="Txt_W1"/>
            <p:cNvSpPr txBox="1">
              <a:spLocks noChangeArrowheads="1"/>
            </p:cNvSpPr>
            <p:nvPr/>
          </p:nvSpPr>
          <p:spPr bwMode="auto">
            <a:xfrm>
              <a:off x="1115616" y="1906960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W1</a:t>
              </a:r>
              <a:endParaRPr lang="pl-PL" sz="900" b="1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GPZ1"/>
            <p:cNvCxnSpPr/>
            <p:nvPr/>
          </p:nvCxnSpPr>
          <p:spPr bwMode="auto">
            <a:xfrm flipV="1">
              <a:off x="1079612" y="1628724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Txt_GPZ1"/>
            <p:cNvSpPr txBox="1">
              <a:spLocks noChangeArrowheads="1"/>
            </p:cNvSpPr>
            <p:nvPr/>
          </p:nvSpPr>
          <p:spPr bwMode="auto">
            <a:xfrm>
              <a:off x="935596" y="141277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5" name="GPZ_W1_O"/>
          <p:cNvGrpSpPr/>
          <p:nvPr/>
        </p:nvGrpSpPr>
        <p:grpSpPr>
          <a:xfrm>
            <a:off x="1304625" y="2385028"/>
            <a:ext cx="140604" cy="122298"/>
            <a:chOff x="8064388" y="2658630"/>
            <a:chExt cx="140604" cy="122298"/>
          </a:xfrm>
        </p:grpSpPr>
        <p:sp>
          <p:nvSpPr>
            <p:cNvPr id="216" name="Prostokąt 215"/>
            <p:cNvSpPr/>
            <p:nvPr/>
          </p:nvSpPr>
          <p:spPr bwMode="auto">
            <a:xfrm>
              <a:off x="8064424" y="2708928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7" name="Elipsa 216"/>
            <p:cNvSpPr>
              <a:spLocks noChangeAspect="1"/>
            </p:cNvSpPr>
            <p:nvPr/>
          </p:nvSpPr>
          <p:spPr bwMode="auto">
            <a:xfrm>
              <a:off x="8064388" y="2726035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8" name="Łącznik prostoliniowy 217"/>
            <p:cNvCxnSpPr/>
            <p:nvPr/>
          </p:nvCxnSpPr>
          <p:spPr bwMode="auto">
            <a:xfrm flipV="1">
              <a:off x="8098007" y="26586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Łącznik prostoliniowy 218"/>
            <p:cNvCxnSpPr/>
            <p:nvPr/>
          </p:nvCxnSpPr>
          <p:spPr bwMode="auto">
            <a:xfrm>
              <a:off x="8149992" y="2718552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Łącznik prostoliniowy 219"/>
            <p:cNvCxnSpPr/>
            <p:nvPr/>
          </p:nvCxnSpPr>
          <p:spPr bwMode="auto">
            <a:xfrm flipV="1">
              <a:off x="8150992" y="2717539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PZ1_W1_Z"/>
          <p:cNvGrpSpPr/>
          <p:nvPr/>
        </p:nvGrpSpPr>
        <p:grpSpPr>
          <a:xfrm>
            <a:off x="1304625" y="2385044"/>
            <a:ext cx="144000" cy="144000"/>
            <a:chOff x="8064388" y="2465368"/>
            <a:chExt cx="180036" cy="144000"/>
          </a:xfrm>
        </p:grpSpPr>
        <p:sp>
          <p:nvSpPr>
            <p:cNvPr id="210" name="Prostokąt 209"/>
            <p:cNvSpPr/>
            <p:nvPr/>
          </p:nvSpPr>
          <p:spPr bwMode="auto">
            <a:xfrm>
              <a:off x="8064424" y="2465368"/>
              <a:ext cx="180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Elipsa 210"/>
            <p:cNvSpPr>
              <a:spLocks noChangeAspect="1"/>
            </p:cNvSpPr>
            <p:nvPr/>
          </p:nvSpPr>
          <p:spPr bwMode="auto">
            <a:xfrm>
              <a:off x="8064388" y="2518387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2" name="Łącznik prostoliniowy 211"/>
            <p:cNvCxnSpPr/>
            <p:nvPr/>
          </p:nvCxnSpPr>
          <p:spPr bwMode="auto">
            <a:xfrm flipV="1">
              <a:off x="8100388" y="2537256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Łącznik prostoliniowy 212"/>
            <p:cNvCxnSpPr/>
            <p:nvPr/>
          </p:nvCxnSpPr>
          <p:spPr bwMode="auto">
            <a:xfrm>
              <a:off x="8149992" y="2510904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Łącznik prostoliniowy 213"/>
            <p:cNvCxnSpPr/>
            <p:nvPr/>
          </p:nvCxnSpPr>
          <p:spPr bwMode="auto">
            <a:xfrm flipV="1">
              <a:off x="8150992" y="2509891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L1"/>
          <p:cNvGrpSpPr/>
          <p:nvPr/>
        </p:nvGrpSpPr>
        <p:grpSpPr>
          <a:xfrm>
            <a:off x="1265209" y="2328699"/>
            <a:ext cx="1872000" cy="128261"/>
            <a:chOff x="1079612" y="1716487"/>
            <a:chExt cx="1872000" cy="128261"/>
          </a:xfrm>
        </p:grpSpPr>
        <p:cxnSp>
          <p:nvCxnSpPr>
            <p:cNvPr id="33" name="L1"/>
            <p:cNvCxnSpPr/>
            <p:nvPr/>
          </p:nvCxnSpPr>
          <p:spPr bwMode="auto">
            <a:xfrm>
              <a:off x="1079612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Txt_L1"/>
            <p:cNvSpPr txBox="1">
              <a:spLocks noChangeArrowheads="1"/>
            </p:cNvSpPr>
            <p:nvPr/>
          </p:nvSpPr>
          <p:spPr bwMode="auto">
            <a:xfrm>
              <a:off x="1979712" y="1716487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16" name="Wyłączni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01" y="2708988"/>
            <a:ext cx="710188" cy="711617"/>
          </a:xfrm>
          <a:prstGeom prst="rect">
            <a:avLst/>
          </a:prstGeom>
        </p:spPr>
      </p:pic>
      <p:cxnSp>
        <p:nvCxnSpPr>
          <p:cNvPr id="36" name="Załącz"/>
          <p:cNvCxnSpPr/>
          <p:nvPr/>
        </p:nvCxnSpPr>
        <p:spPr bwMode="auto">
          <a:xfrm>
            <a:off x="1553241" y="2024912"/>
            <a:ext cx="0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FD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9" y="1196820"/>
            <a:ext cx="1092994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" name="Tytuł"/>
          <p:cNvSpPr txBox="1">
            <a:spLocks noChangeArrowheads="1"/>
          </p:cNvSpPr>
          <p:nvPr/>
        </p:nvSpPr>
        <p:spPr bwMode="auto">
          <a:xfrm>
            <a:off x="2724539" y="260560"/>
            <a:ext cx="36949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FDIR - Fault Detection Isolation Restoration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ozł_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69" y="728768"/>
            <a:ext cx="985975" cy="1278910"/>
          </a:xfrm>
          <a:prstGeom prst="rect">
            <a:avLst/>
          </a:prstGeom>
        </p:spPr>
      </p:pic>
      <p:pic>
        <p:nvPicPr>
          <p:cNvPr id="7" name="Rozł_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57" y="619218"/>
            <a:ext cx="1276528" cy="1333686"/>
          </a:xfrm>
          <a:prstGeom prst="rect">
            <a:avLst/>
          </a:prstGeom>
        </p:spPr>
      </p:pic>
      <p:pic>
        <p:nvPicPr>
          <p:cNvPr id="8" name="Rozł_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77" y="635048"/>
            <a:ext cx="1066949" cy="1209844"/>
          </a:xfrm>
          <a:prstGeom prst="rect">
            <a:avLst/>
          </a:prstGeom>
        </p:spPr>
      </p:pic>
      <p:cxnSp>
        <p:nvCxnSpPr>
          <p:cNvPr id="317" name="Radio_2"/>
          <p:cNvCxnSpPr>
            <a:endCxn id="7" idx="1"/>
          </p:cNvCxnSpPr>
          <p:nvPr/>
        </p:nvCxnSpPr>
        <p:spPr bwMode="auto">
          <a:xfrm flipV="1">
            <a:off x="1805269" y="1286061"/>
            <a:ext cx="2592288" cy="48528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21" name="Radio_3"/>
          <p:cNvCxnSpPr/>
          <p:nvPr/>
        </p:nvCxnSpPr>
        <p:spPr bwMode="auto">
          <a:xfrm flipV="1">
            <a:off x="2201313" y="1268828"/>
            <a:ext cx="4824536" cy="3488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1516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Io&gt;&gt;"/>
          <p:cNvCxnSpPr/>
          <p:nvPr/>
        </p:nvCxnSpPr>
        <p:spPr>
          <a:xfrm>
            <a:off x="4536027" y="3212976"/>
            <a:ext cx="4680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xt_&gt;&gt;0"/>
          <p:cNvSpPr txBox="1">
            <a:spLocks noChangeArrowheads="1"/>
          </p:cNvSpPr>
          <p:nvPr/>
        </p:nvSpPr>
        <p:spPr bwMode="auto">
          <a:xfrm>
            <a:off x="4608035" y="3248980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pl-PL" sz="1600" b="1" smtClean="0">
                <a:solidFill>
                  <a:srgbClr val="FF0000"/>
                </a:solidFill>
                <a:latin typeface="Times New Roman"/>
                <a:ea typeface="Times New Roman"/>
              </a:rPr>
              <a:t>&gt;&gt;0</a:t>
            </a:r>
            <a:endParaRPr lang="pl-PL" sz="16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108" name="Zwar_WN"/>
          <p:cNvGrpSpPr/>
          <p:nvPr/>
        </p:nvGrpSpPr>
        <p:grpSpPr>
          <a:xfrm>
            <a:off x="4427555" y="3725711"/>
            <a:ext cx="724559" cy="1467485"/>
            <a:chOff x="0" y="-589537"/>
            <a:chExt cx="724880" cy="1469147"/>
          </a:xfrm>
        </p:grpSpPr>
        <p:cxnSp>
          <p:nvCxnSpPr>
            <p:cNvPr id="182" name="Łącznik prostoliniowy 181"/>
            <p:cNvCxnSpPr/>
            <p:nvPr/>
          </p:nvCxnSpPr>
          <p:spPr bwMode="auto">
            <a:xfrm flipV="1">
              <a:off x="357040" y="-589537"/>
              <a:ext cx="4526" cy="1040388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3" name="Łącznik prostoliniowy 182"/>
            <p:cNvCxnSpPr/>
            <p:nvPr/>
          </p:nvCxnSpPr>
          <p:spPr bwMode="auto">
            <a:xfrm>
              <a:off x="356814" y="452674"/>
              <a:ext cx="368066" cy="426936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4" name="Łącznik prostoliniowy 183"/>
            <p:cNvCxnSpPr/>
            <p:nvPr/>
          </p:nvCxnSpPr>
          <p:spPr bwMode="auto">
            <a:xfrm flipH="1">
              <a:off x="0" y="452674"/>
              <a:ext cx="363625" cy="426936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190" name="Txt_Zwar_1f_WN"/>
          <p:cNvSpPr>
            <a:spLocks noChangeArrowheads="1"/>
          </p:cNvSpPr>
          <p:nvPr/>
        </p:nvSpPr>
        <p:spPr bwMode="auto">
          <a:xfrm>
            <a:off x="3959963" y="5276237"/>
            <a:ext cx="1444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smtClean="0">
                <a:solidFill>
                  <a:srgbClr val="0070C0"/>
                </a:solidFill>
                <a:latin typeface="Times New Roman" pitchFamily="18" charset="0"/>
              </a:rPr>
              <a:t>Zwarcie 1f WN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97" name="Txt_&gt;0"/>
          <p:cNvSpPr txBox="1">
            <a:spLocks noChangeArrowheads="1"/>
          </p:cNvSpPr>
          <p:nvPr/>
        </p:nvSpPr>
        <p:spPr bwMode="auto">
          <a:xfrm>
            <a:off x="4644039" y="3248980"/>
            <a:ext cx="219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pl-PL" sz="1600" b="1" smtClean="0">
                <a:solidFill>
                  <a:srgbClr val="FF0000"/>
                </a:solidFill>
                <a:latin typeface="Times New Roman"/>
                <a:ea typeface="Times New Roman"/>
              </a:rPr>
              <a:t>&gt;0</a:t>
            </a:r>
            <a:endParaRPr lang="pl-PL" sz="16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199" name="Io&gt;"/>
          <p:cNvCxnSpPr/>
          <p:nvPr/>
        </p:nvCxnSpPr>
        <p:spPr>
          <a:xfrm>
            <a:off x="4572031" y="3212976"/>
            <a:ext cx="36004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Zwar_SN"/>
          <p:cNvGrpSpPr/>
          <p:nvPr/>
        </p:nvGrpSpPr>
        <p:grpSpPr>
          <a:xfrm>
            <a:off x="4536027" y="4633028"/>
            <a:ext cx="506756" cy="363856"/>
            <a:chOff x="115972" y="323526"/>
            <a:chExt cx="506971" cy="364937"/>
          </a:xfrm>
        </p:grpSpPr>
        <p:cxnSp>
          <p:nvCxnSpPr>
            <p:cNvPr id="185" name="Łącznik prostoliniowy 184"/>
            <p:cNvCxnSpPr/>
            <p:nvPr/>
          </p:nvCxnSpPr>
          <p:spPr bwMode="auto">
            <a:xfrm flipV="1">
              <a:off x="366491" y="323526"/>
              <a:ext cx="4700" cy="12696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6" name="Łącznik prostoliniowy 185"/>
            <p:cNvCxnSpPr/>
            <p:nvPr/>
          </p:nvCxnSpPr>
          <p:spPr bwMode="auto">
            <a:xfrm>
              <a:off x="370849" y="452522"/>
              <a:ext cx="252094" cy="23429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7" name="Łącznik prostoliniowy 186"/>
            <p:cNvCxnSpPr/>
            <p:nvPr/>
          </p:nvCxnSpPr>
          <p:spPr bwMode="auto">
            <a:xfrm flipH="1">
              <a:off x="115972" y="452522"/>
              <a:ext cx="247652" cy="235941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189" name="Txt_Zwar_1f_SN"/>
          <p:cNvSpPr>
            <a:spLocks noChangeArrowheads="1"/>
          </p:cNvSpPr>
          <p:nvPr/>
        </p:nvSpPr>
        <p:spPr bwMode="auto">
          <a:xfrm>
            <a:off x="4089096" y="5248912"/>
            <a:ext cx="1372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smtClean="0">
                <a:solidFill>
                  <a:srgbClr val="0070C0"/>
                </a:solidFill>
                <a:latin typeface="Times New Roman" pitchFamily="18" charset="0"/>
              </a:rPr>
              <a:t>Zwarcie 1f SN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200" name="Zwarcie"/>
          <p:cNvGrpSpPr>
            <a:grpSpLocks noChangeAspect="1"/>
          </p:cNvGrpSpPr>
          <p:nvPr/>
        </p:nvGrpSpPr>
        <p:grpSpPr>
          <a:xfrm>
            <a:off x="5681867" y="2204864"/>
            <a:ext cx="150305" cy="432048"/>
            <a:chOff x="0" y="-73388"/>
            <a:chExt cx="151016" cy="433096"/>
          </a:xfrm>
        </p:grpSpPr>
        <p:cxnSp>
          <p:nvCxnSpPr>
            <p:cNvPr id="201" name="Łącznik prostoliniowy 200"/>
            <p:cNvCxnSpPr/>
            <p:nvPr/>
          </p:nvCxnSpPr>
          <p:spPr>
            <a:xfrm flipH="1">
              <a:off x="4527" y="-73388"/>
              <a:ext cx="110314" cy="21819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Łącznik prostoliniowy 201"/>
            <p:cNvCxnSpPr/>
            <p:nvPr/>
          </p:nvCxnSpPr>
          <p:spPr>
            <a:xfrm flipV="1">
              <a:off x="0" y="107069"/>
              <a:ext cx="151015" cy="3776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Łącznik prosty ze strzałką 202"/>
            <p:cNvCxnSpPr/>
            <p:nvPr/>
          </p:nvCxnSpPr>
          <p:spPr>
            <a:xfrm flipH="1">
              <a:off x="6318" y="107069"/>
              <a:ext cx="144698" cy="25263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5" name="Txt_0"/>
          <p:cNvSpPr txBox="1">
            <a:spLocks noChangeArrowheads="1"/>
          </p:cNvSpPr>
          <p:nvPr/>
        </p:nvSpPr>
        <p:spPr bwMode="auto">
          <a:xfrm>
            <a:off x="4716047" y="3248219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pl-PL" sz="1600" b="1" smtClean="0">
                <a:solidFill>
                  <a:srgbClr val="FF0000"/>
                </a:solidFill>
                <a:latin typeface="Times New Roman"/>
                <a:ea typeface="Times New Roman"/>
              </a:rPr>
              <a:t>0</a:t>
            </a:r>
            <a:endParaRPr lang="pl-PL" sz="16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194" name="Io"/>
          <p:cNvCxnSpPr/>
          <p:nvPr/>
        </p:nvCxnSpPr>
        <p:spPr>
          <a:xfrm>
            <a:off x="4680043" y="3212976"/>
            <a:ext cx="16756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PrObc"/>
          <p:cNvGrpSpPr/>
          <p:nvPr/>
        </p:nvGrpSpPr>
        <p:grpSpPr>
          <a:xfrm>
            <a:off x="4413132" y="4312808"/>
            <a:ext cx="739103" cy="688339"/>
            <a:chOff x="0" y="0"/>
            <a:chExt cx="739492" cy="688894"/>
          </a:xfrm>
        </p:grpSpPr>
        <p:cxnSp>
          <p:nvCxnSpPr>
            <p:cNvPr id="179" name="Łącznik prostoliniowy 178"/>
            <p:cNvCxnSpPr/>
            <p:nvPr/>
          </p:nvCxnSpPr>
          <p:spPr bwMode="auto">
            <a:xfrm flipV="1">
              <a:off x="366666" y="0"/>
              <a:ext cx="1905" cy="45085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0" name="Łącznik prostoliniowy 179"/>
            <p:cNvCxnSpPr/>
            <p:nvPr/>
          </p:nvCxnSpPr>
          <p:spPr bwMode="auto">
            <a:xfrm>
              <a:off x="371192" y="452674"/>
              <a:ext cx="368300" cy="23368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81" name="Łącznik prostoliniowy 180"/>
            <p:cNvCxnSpPr/>
            <p:nvPr/>
          </p:nvCxnSpPr>
          <p:spPr bwMode="auto">
            <a:xfrm flipH="1">
              <a:off x="0" y="452674"/>
              <a:ext cx="363855" cy="23622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188" name="Txt_PrObc"/>
          <p:cNvSpPr>
            <a:spLocks noChangeArrowheads="1"/>
          </p:cNvSpPr>
          <p:nvPr/>
        </p:nvSpPr>
        <p:spPr bwMode="auto">
          <a:xfrm>
            <a:off x="4017088" y="5248912"/>
            <a:ext cx="1635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smtClean="0">
                <a:solidFill>
                  <a:srgbClr val="0070C0"/>
                </a:solidFill>
                <a:latin typeface="Times New Roman" pitchFamily="18" charset="0"/>
              </a:rPr>
              <a:t>Prądy obciążenia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110" name="Przek_RIo"/>
          <p:cNvGrpSpPr/>
          <p:nvPr/>
        </p:nvGrpSpPr>
        <p:grpSpPr>
          <a:xfrm>
            <a:off x="4581890" y="2740645"/>
            <a:ext cx="358140" cy="356869"/>
            <a:chOff x="6139" y="16327"/>
            <a:chExt cx="358335" cy="357053"/>
          </a:xfrm>
        </p:grpSpPr>
        <p:sp>
          <p:nvSpPr>
            <p:cNvPr id="176" name="Prostokąt 175"/>
            <p:cNvSpPr/>
            <p:nvPr/>
          </p:nvSpPr>
          <p:spPr>
            <a:xfrm>
              <a:off x="11219" y="157480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7" name="Łuk 176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8" name="Txt_PP"/>
            <p:cNvSpPr txBox="1">
              <a:spLocks noChangeArrowheads="1"/>
            </p:cNvSpPr>
            <p:nvPr/>
          </p:nvSpPr>
          <p:spPr bwMode="auto">
            <a:xfrm>
              <a:off x="85557" y="178860"/>
              <a:ext cx="205217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RIo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11" name="Uziom"/>
          <p:cNvGrpSpPr/>
          <p:nvPr/>
        </p:nvGrpSpPr>
        <p:grpSpPr>
          <a:xfrm>
            <a:off x="5103860" y="2348850"/>
            <a:ext cx="488950" cy="320675"/>
            <a:chOff x="0" y="0"/>
            <a:chExt cx="488950" cy="320675"/>
          </a:xfrm>
        </p:grpSpPr>
        <p:sp>
          <p:nvSpPr>
            <p:cNvPr id="170" name="Oval 7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000" cy="54000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171" name="Łącznik prostoliniowy 170"/>
            <p:cNvCxnSpPr/>
            <p:nvPr/>
          </p:nvCxnSpPr>
          <p:spPr>
            <a:xfrm>
              <a:off x="15240" y="26670"/>
              <a:ext cx="3594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oliniowy 171"/>
            <p:cNvCxnSpPr/>
            <p:nvPr/>
          </p:nvCxnSpPr>
          <p:spPr>
            <a:xfrm flipH="1">
              <a:off x="377190" y="26670"/>
              <a:ext cx="1905" cy="21463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oliniowy 172"/>
            <p:cNvCxnSpPr/>
            <p:nvPr/>
          </p:nvCxnSpPr>
          <p:spPr>
            <a:xfrm>
              <a:off x="270510" y="243840"/>
              <a:ext cx="218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oliniowy 173"/>
            <p:cNvCxnSpPr/>
            <p:nvPr/>
          </p:nvCxnSpPr>
          <p:spPr>
            <a:xfrm>
              <a:off x="304800" y="284480"/>
              <a:ext cx="1454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oliniowy 174"/>
            <p:cNvCxnSpPr/>
            <p:nvPr/>
          </p:nvCxnSpPr>
          <p:spPr>
            <a:xfrm>
              <a:off x="342900" y="320675"/>
              <a:ext cx="74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Okabl_Pion"/>
          <p:cNvGrpSpPr/>
          <p:nvPr/>
        </p:nvGrpSpPr>
        <p:grpSpPr>
          <a:xfrm>
            <a:off x="4391390" y="1502395"/>
            <a:ext cx="734060" cy="1484630"/>
            <a:chOff x="0" y="0"/>
            <a:chExt cx="734060" cy="1484630"/>
          </a:xfrm>
        </p:grpSpPr>
        <p:cxnSp>
          <p:nvCxnSpPr>
            <p:cNvPr id="168" name="Łącznik prostoliniowy 167"/>
            <p:cNvCxnSpPr/>
            <p:nvPr/>
          </p:nvCxnSpPr>
          <p:spPr>
            <a:xfrm>
              <a:off x="731520" y="0"/>
              <a:ext cx="2540" cy="148463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oliniowy 168"/>
            <p:cNvCxnSpPr/>
            <p:nvPr/>
          </p:nvCxnSpPr>
          <p:spPr>
            <a:xfrm>
              <a:off x="0" y="0"/>
              <a:ext cx="0" cy="148463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Okabl_Poziom"/>
          <p:cNvGrpSpPr/>
          <p:nvPr/>
        </p:nvGrpSpPr>
        <p:grpSpPr>
          <a:xfrm>
            <a:off x="4392025" y="1508745"/>
            <a:ext cx="727073" cy="1479954"/>
            <a:chOff x="0" y="0"/>
            <a:chExt cx="727292" cy="1479954"/>
          </a:xfrm>
        </p:grpSpPr>
        <p:cxnSp>
          <p:nvCxnSpPr>
            <p:cNvPr id="160" name="Łącznik prostoliniowy 159"/>
            <p:cNvCxnSpPr/>
            <p:nvPr/>
          </p:nvCxnSpPr>
          <p:spPr>
            <a:xfrm>
              <a:off x="5286" y="0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Łącznik prostoliniowy 160"/>
            <p:cNvCxnSpPr/>
            <p:nvPr/>
          </p:nvCxnSpPr>
          <p:spPr>
            <a:xfrm>
              <a:off x="544412" y="0"/>
              <a:ext cx="182880" cy="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Łącznik prostoliniowy 161"/>
            <p:cNvCxnSpPr/>
            <p:nvPr/>
          </p:nvCxnSpPr>
          <p:spPr>
            <a:xfrm>
              <a:off x="5286" y="433415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oliniowy 162"/>
            <p:cNvCxnSpPr/>
            <p:nvPr/>
          </p:nvCxnSpPr>
          <p:spPr>
            <a:xfrm>
              <a:off x="544412" y="433415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oliniowy 163"/>
            <p:cNvCxnSpPr/>
            <p:nvPr/>
          </p:nvCxnSpPr>
          <p:spPr>
            <a:xfrm>
              <a:off x="0" y="866830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oliniowy 164"/>
            <p:cNvCxnSpPr/>
            <p:nvPr/>
          </p:nvCxnSpPr>
          <p:spPr>
            <a:xfrm>
              <a:off x="544412" y="866830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oliniowy 165"/>
            <p:cNvCxnSpPr/>
            <p:nvPr/>
          </p:nvCxnSpPr>
          <p:spPr>
            <a:xfrm>
              <a:off x="544412" y="1479954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oliniowy 166"/>
            <p:cNvCxnSpPr/>
            <p:nvPr/>
          </p:nvCxnSpPr>
          <p:spPr>
            <a:xfrm>
              <a:off x="5286" y="1479954"/>
              <a:ext cx="182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Przekł_C"/>
          <p:cNvGrpSpPr/>
          <p:nvPr/>
        </p:nvGrpSpPr>
        <p:grpSpPr>
          <a:xfrm>
            <a:off x="4574270" y="2120885"/>
            <a:ext cx="361315" cy="288925"/>
            <a:chOff x="0" y="0"/>
            <a:chExt cx="361315" cy="288925"/>
          </a:xfrm>
        </p:grpSpPr>
        <p:sp>
          <p:nvSpPr>
            <p:cNvPr id="154" name="Łuk 153"/>
            <p:cNvSpPr/>
            <p:nvPr/>
          </p:nvSpPr>
          <p:spPr>
            <a:xfrm>
              <a:off x="36195" y="3810"/>
              <a:ext cx="145415" cy="210820"/>
            </a:xfrm>
            <a:prstGeom prst="arc">
              <a:avLst>
                <a:gd name="adj1" fmla="val 10928733"/>
                <a:gd name="adj2" fmla="val 53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Łuk 154"/>
            <p:cNvSpPr/>
            <p:nvPr/>
          </p:nvSpPr>
          <p:spPr>
            <a:xfrm>
              <a:off x="180975" y="0"/>
              <a:ext cx="145415" cy="210820"/>
            </a:xfrm>
            <a:prstGeom prst="arc">
              <a:avLst>
                <a:gd name="adj1" fmla="val 10928733"/>
                <a:gd name="adj2" fmla="val 53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56" name="Łącznik prostoliniowy 155"/>
            <p:cNvCxnSpPr/>
            <p:nvPr/>
          </p:nvCxnSpPr>
          <p:spPr>
            <a:xfrm>
              <a:off x="36195" y="106680"/>
              <a:ext cx="635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Łącznik prostoliniowy 156"/>
            <p:cNvCxnSpPr/>
            <p:nvPr/>
          </p:nvCxnSpPr>
          <p:spPr>
            <a:xfrm>
              <a:off x="325755" y="108585"/>
              <a:ext cx="635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0" y="215265"/>
              <a:ext cx="71755" cy="7175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9" name="Oval 70"/>
            <p:cNvSpPr>
              <a:spLocks noChangeArrowheads="1"/>
            </p:cNvSpPr>
            <p:nvPr/>
          </p:nvSpPr>
          <p:spPr bwMode="auto">
            <a:xfrm>
              <a:off x="289560" y="217170"/>
              <a:ext cx="71755" cy="7175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3" name="Przekł_B"/>
          <p:cNvGrpSpPr/>
          <p:nvPr/>
        </p:nvGrpSpPr>
        <p:grpSpPr>
          <a:xfrm>
            <a:off x="4575540" y="1685910"/>
            <a:ext cx="361315" cy="288925"/>
            <a:chOff x="0" y="0"/>
            <a:chExt cx="361315" cy="288925"/>
          </a:xfrm>
        </p:grpSpPr>
        <p:sp>
          <p:nvSpPr>
            <p:cNvPr id="148" name="Łuk 147"/>
            <p:cNvSpPr/>
            <p:nvPr/>
          </p:nvSpPr>
          <p:spPr>
            <a:xfrm>
              <a:off x="36195" y="3810"/>
              <a:ext cx="145415" cy="210820"/>
            </a:xfrm>
            <a:prstGeom prst="arc">
              <a:avLst>
                <a:gd name="adj1" fmla="val 10928733"/>
                <a:gd name="adj2" fmla="val 53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Łuk 148"/>
            <p:cNvSpPr/>
            <p:nvPr/>
          </p:nvSpPr>
          <p:spPr>
            <a:xfrm>
              <a:off x="180975" y="0"/>
              <a:ext cx="145415" cy="210820"/>
            </a:xfrm>
            <a:prstGeom prst="arc">
              <a:avLst>
                <a:gd name="adj1" fmla="val 10928733"/>
                <a:gd name="adj2" fmla="val 53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50" name="Łącznik prostoliniowy 149"/>
            <p:cNvCxnSpPr/>
            <p:nvPr/>
          </p:nvCxnSpPr>
          <p:spPr>
            <a:xfrm>
              <a:off x="36195" y="106680"/>
              <a:ext cx="635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oliniowy 150"/>
            <p:cNvCxnSpPr/>
            <p:nvPr/>
          </p:nvCxnSpPr>
          <p:spPr>
            <a:xfrm>
              <a:off x="325755" y="108585"/>
              <a:ext cx="635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70"/>
            <p:cNvSpPr>
              <a:spLocks noChangeArrowheads="1"/>
            </p:cNvSpPr>
            <p:nvPr/>
          </p:nvSpPr>
          <p:spPr bwMode="auto">
            <a:xfrm>
              <a:off x="0" y="215265"/>
              <a:ext cx="71755" cy="7175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3" name="Oval 70"/>
            <p:cNvSpPr>
              <a:spLocks noChangeArrowheads="1"/>
            </p:cNvSpPr>
            <p:nvPr/>
          </p:nvSpPr>
          <p:spPr bwMode="auto">
            <a:xfrm>
              <a:off x="289560" y="217170"/>
              <a:ext cx="71755" cy="7175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4" name="Przekł_A"/>
          <p:cNvGrpSpPr/>
          <p:nvPr/>
        </p:nvGrpSpPr>
        <p:grpSpPr>
          <a:xfrm>
            <a:off x="4575540" y="1250935"/>
            <a:ext cx="361315" cy="288925"/>
            <a:chOff x="0" y="0"/>
            <a:chExt cx="361315" cy="288925"/>
          </a:xfrm>
        </p:grpSpPr>
        <p:sp>
          <p:nvSpPr>
            <p:cNvPr id="142" name="Łuk 141"/>
            <p:cNvSpPr/>
            <p:nvPr/>
          </p:nvSpPr>
          <p:spPr>
            <a:xfrm>
              <a:off x="36195" y="3810"/>
              <a:ext cx="145415" cy="210820"/>
            </a:xfrm>
            <a:prstGeom prst="arc">
              <a:avLst>
                <a:gd name="adj1" fmla="val 10928733"/>
                <a:gd name="adj2" fmla="val 53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Łuk 142"/>
            <p:cNvSpPr/>
            <p:nvPr/>
          </p:nvSpPr>
          <p:spPr>
            <a:xfrm>
              <a:off x="180975" y="0"/>
              <a:ext cx="145415" cy="210820"/>
            </a:xfrm>
            <a:prstGeom prst="arc">
              <a:avLst>
                <a:gd name="adj1" fmla="val 10928733"/>
                <a:gd name="adj2" fmla="val 53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44" name="Łącznik prostoliniowy 143"/>
            <p:cNvCxnSpPr/>
            <p:nvPr/>
          </p:nvCxnSpPr>
          <p:spPr>
            <a:xfrm>
              <a:off x="36195" y="106680"/>
              <a:ext cx="635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Łącznik prostoliniowy 144"/>
            <p:cNvCxnSpPr/>
            <p:nvPr/>
          </p:nvCxnSpPr>
          <p:spPr>
            <a:xfrm>
              <a:off x="325755" y="108585"/>
              <a:ext cx="635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70"/>
            <p:cNvSpPr>
              <a:spLocks noChangeArrowheads="1"/>
            </p:cNvSpPr>
            <p:nvPr/>
          </p:nvSpPr>
          <p:spPr bwMode="auto">
            <a:xfrm>
              <a:off x="0" y="215265"/>
              <a:ext cx="71755" cy="7175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7" name="Oval 70"/>
            <p:cNvSpPr>
              <a:spLocks noChangeArrowheads="1"/>
            </p:cNvSpPr>
            <p:nvPr/>
          </p:nvSpPr>
          <p:spPr bwMode="auto">
            <a:xfrm>
              <a:off x="289560" y="217170"/>
              <a:ext cx="71755" cy="7175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5" name="Txt_L123"/>
          <p:cNvGrpSpPr/>
          <p:nvPr/>
        </p:nvGrpSpPr>
        <p:grpSpPr>
          <a:xfrm>
            <a:off x="5931265" y="1248395"/>
            <a:ext cx="166370" cy="1011552"/>
            <a:chOff x="0" y="0"/>
            <a:chExt cx="166400" cy="1011573"/>
          </a:xfrm>
        </p:grpSpPr>
        <p:sp>
          <p:nvSpPr>
            <p:cNvPr id="139" name="Txt_PP"/>
            <p:cNvSpPr txBox="1">
              <a:spLocks noChangeArrowheads="1"/>
            </p:cNvSpPr>
            <p:nvPr/>
          </p:nvSpPr>
          <p:spPr bwMode="auto">
            <a:xfrm>
              <a:off x="0" y="0"/>
              <a:ext cx="148590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0" name="Txt_PP"/>
            <p:cNvSpPr txBox="1">
              <a:spLocks noChangeArrowheads="1"/>
            </p:cNvSpPr>
            <p:nvPr/>
          </p:nvSpPr>
          <p:spPr bwMode="auto">
            <a:xfrm>
              <a:off x="17810" y="433441"/>
              <a:ext cx="148590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1" name="Txt_PP"/>
            <p:cNvSpPr txBox="1">
              <a:spLocks noChangeArrowheads="1"/>
            </p:cNvSpPr>
            <p:nvPr/>
          </p:nvSpPr>
          <p:spPr bwMode="auto">
            <a:xfrm>
              <a:off x="17810" y="866793"/>
              <a:ext cx="148590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1" name="Prądy"/>
          <p:cNvGrpSpPr/>
          <p:nvPr/>
        </p:nvGrpSpPr>
        <p:grpSpPr>
          <a:xfrm>
            <a:off x="3815947" y="1321420"/>
            <a:ext cx="172085" cy="873659"/>
            <a:chOff x="0" y="0"/>
            <a:chExt cx="172167" cy="873659"/>
          </a:xfrm>
        </p:grpSpPr>
        <p:cxnSp>
          <p:nvCxnSpPr>
            <p:cNvPr id="136" name="Łącznik prosty ze strzałką 135"/>
            <p:cNvCxnSpPr/>
            <p:nvPr/>
          </p:nvCxnSpPr>
          <p:spPr>
            <a:xfrm>
              <a:off x="4527" y="0"/>
              <a:ext cx="167640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Łącznik prosty ze strzałką 136"/>
            <p:cNvCxnSpPr/>
            <p:nvPr/>
          </p:nvCxnSpPr>
          <p:spPr>
            <a:xfrm>
              <a:off x="0" y="434566"/>
              <a:ext cx="167640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Łącznik prosty ze strzałką 137"/>
            <p:cNvCxnSpPr/>
            <p:nvPr/>
          </p:nvCxnSpPr>
          <p:spPr>
            <a:xfrm>
              <a:off x="0" y="873659"/>
              <a:ext cx="167640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PrzewodyFaz"/>
          <p:cNvGrpSpPr/>
          <p:nvPr/>
        </p:nvGrpSpPr>
        <p:grpSpPr>
          <a:xfrm>
            <a:off x="3419840" y="1323325"/>
            <a:ext cx="2461260" cy="872490"/>
            <a:chOff x="0" y="0"/>
            <a:chExt cx="2461260" cy="872490"/>
          </a:xfrm>
        </p:grpSpPr>
        <p:cxnSp>
          <p:nvCxnSpPr>
            <p:cNvPr id="133" name="Łącznik prostoliniowy 132"/>
            <p:cNvCxnSpPr/>
            <p:nvPr/>
          </p:nvCxnSpPr>
          <p:spPr>
            <a:xfrm>
              <a:off x="0" y="0"/>
              <a:ext cx="2459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Łącznik prostoliniowy 133"/>
            <p:cNvCxnSpPr/>
            <p:nvPr/>
          </p:nvCxnSpPr>
          <p:spPr>
            <a:xfrm>
              <a:off x="0" y="434340"/>
              <a:ext cx="2459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oliniowy 134"/>
            <p:cNvCxnSpPr/>
            <p:nvPr/>
          </p:nvCxnSpPr>
          <p:spPr>
            <a:xfrm>
              <a:off x="0" y="872490"/>
              <a:ext cx="246126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363863" y="441248"/>
            <a:ext cx="44162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Zabezpieczenie ziemnozwarciowe (filtr Holmgreena)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0" grpId="0"/>
      <p:bldP spid="197" grpId="0"/>
      <p:bldP spid="197" grpId="1"/>
      <p:bldP spid="189" grpId="0"/>
      <p:bldP spid="189" grpId="1"/>
      <p:bldP spid="195" grpId="0"/>
      <p:bldP spid="195" grpId="1"/>
      <p:bldP spid="188" grpId="0"/>
      <p:bldP spid="18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zekł_Ferran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38" y="1800004"/>
            <a:ext cx="3520932" cy="2636888"/>
          </a:xfrm>
          <a:prstGeom prst="rect">
            <a:avLst/>
          </a:prstGeom>
        </p:spPr>
      </p:pic>
      <p:grpSp>
        <p:nvGrpSpPr>
          <p:cNvPr id="43" name="Rdzeń"/>
          <p:cNvGrpSpPr/>
          <p:nvPr/>
        </p:nvGrpSpPr>
        <p:grpSpPr>
          <a:xfrm>
            <a:off x="3114381" y="2209847"/>
            <a:ext cx="1479550" cy="1482090"/>
            <a:chOff x="0" y="0"/>
            <a:chExt cx="1479550" cy="1482090"/>
          </a:xfrm>
        </p:grpSpPr>
        <p:sp>
          <p:nvSpPr>
            <p:cNvPr id="82" name="Pierścień"/>
            <p:cNvSpPr/>
            <p:nvPr/>
          </p:nvSpPr>
          <p:spPr bwMode="auto">
            <a:xfrm>
              <a:off x="0" y="0"/>
              <a:ext cx="1049655" cy="1482090"/>
            </a:xfrm>
            <a:prstGeom prst="donut">
              <a:avLst>
                <a:gd name="adj" fmla="val 15892"/>
              </a:avLst>
            </a:prstGeom>
            <a:solidFill>
              <a:schemeClr val="bg1">
                <a:lumMod val="5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Txt_Rdzeń"/>
            <p:cNvSpPr txBox="1">
              <a:spLocks noChangeArrowheads="1"/>
            </p:cNvSpPr>
            <p:nvPr/>
          </p:nvSpPr>
          <p:spPr bwMode="auto">
            <a:xfrm>
              <a:off x="1133475" y="69850"/>
              <a:ext cx="346075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Rdzeń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4" name="Łącznik prosty ze strzałką 83"/>
            <p:cNvCxnSpPr/>
            <p:nvPr/>
          </p:nvCxnSpPr>
          <p:spPr>
            <a:xfrm flipH="1">
              <a:off x="1012825" y="215900"/>
              <a:ext cx="291465" cy="14287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Uziom"/>
          <p:cNvGrpSpPr/>
          <p:nvPr/>
        </p:nvGrpSpPr>
        <p:grpSpPr>
          <a:xfrm>
            <a:off x="3941151" y="3968797"/>
            <a:ext cx="475615" cy="295275"/>
            <a:chOff x="0" y="0"/>
            <a:chExt cx="475615" cy="295275"/>
          </a:xfrm>
        </p:grpSpPr>
        <p:cxnSp>
          <p:nvCxnSpPr>
            <p:cNvPr id="59" name="Łącznik prostoliniowy 58"/>
            <p:cNvCxnSpPr/>
            <p:nvPr/>
          </p:nvCxnSpPr>
          <p:spPr>
            <a:xfrm>
              <a:off x="0" y="0"/>
              <a:ext cx="3594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oliniowy 59"/>
            <p:cNvCxnSpPr/>
            <p:nvPr/>
          </p:nvCxnSpPr>
          <p:spPr>
            <a:xfrm flipH="1">
              <a:off x="361950" y="0"/>
              <a:ext cx="1905" cy="21463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oliniowy 60"/>
            <p:cNvCxnSpPr/>
            <p:nvPr/>
          </p:nvCxnSpPr>
          <p:spPr>
            <a:xfrm>
              <a:off x="257175" y="219075"/>
              <a:ext cx="218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oliniowy 61"/>
            <p:cNvCxnSpPr/>
            <p:nvPr/>
          </p:nvCxnSpPr>
          <p:spPr>
            <a:xfrm>
              <a:off x="290512" y="261938"/>
              <a:ext cx="1454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oliniowy 62"/>
            <p:cNvCxnSpPr/>
            <p:nvPr/>
          </p:nvCxnSpPr>
          <p:spPr>
            <a:xfrm>
              <a:off x="328612" y="295275"/>
              <a:ext cx="74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Przekaz_RIo"/>
          <p:cNvGrpSpPr/>
          <p:nvPr/>
        </p:nvGrpSpPr>
        <p:grpSpPr>
          <a:xfrm>
            <a:off x="3371556" y="3984672"/>
            <a:ext cx="576580" cy="356235"/>
            <a:chOff x="0" y="0"/>
            <a:chExt cx="576580" cy="356235"/>
          </a:xfrm>
        </p:grpSpPr>
        <p:cxnSp>
          <p:nvCxnSpPr>
            <p:cNvPr id="66" name="Łącznik prostoliniowy 65"/>
            <p:cNvCxnSpPr/>
            <p:nvPr/>
          </p:nvCxnSpPr>
          <p:spPr>
            <a:xfrm flipV="1">
              <a:off x="0" y="215900"/>
              <a:ext cx="109855" cy="25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oliniowy 66"/>
            <p:cNvCxnSpPr/>
            <p:nvPr/>
          </p:nvCxnSpPr>
          <p:spPr>
            <a:xfrm flipV="1">
              <a:off x="466725" y="215900"/>
              <a:ext cx="109855" cy="25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rostokąt 67"/>
            <p:cNvSpPr/>
            <p:nvPr/>
          </p:nvSpPr>
          <p:spPr>
            <a:xfrm>
              <a:off x="111125" y="139700"/>
              <a:ext cx="348425" cy="215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Łuk 68"/>
            <p:cNvSpPr/>
            <p:nvPr/>
          </p:nvSpPr>
          <p:spPr>
            <a:xfrm>
              <a:off x="107950" y="0"/>
              <a:ext cx="358140" cy="356235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Txt_PP"/>
            <p:cNvSpPr txBox="1">
              <a:spLocks noChangeArrowheads="1"/>
            </p:cNvSpPr>
            <p:nvPr/>
          </p:nvSpPr>
          <p:spPr bwMode="auto">
            <a:xfrm>
              <a:off x="187325" y="161925"/>
              <a:ext cx="205105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RIo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6" name="Przew_Łącz"/>
          <p:cNvGrpSpPr/>
          <p:nvPr/>
        </p:nvGrpSpPr>
        <p:grpSpPr>
          <a:xfrm>
            <a:off x="3365206" y="3994197"/>
            <a:ext cx="584200" cy="219075"/>
            <a:chOff x="0" y="0"/>
            <a:chExt cx="584200" cy="219075"/>
          </a:xfrm>
        </p:grpSpPr>
        <p:cxnSp>
          <p:nvCxnSpPr>
            <p:cNvPr id="64" name="Łącznik prostoliniowy 63"/>
            <p:cNvCxnSpPr/>
            <p:nvPr/>
          </p:nvCxnSpPr>
          <p:spPr>
            <a:xfrm flipH="1">
              <a:off x="0" y="6350"/>
              <a:ext cx="3175" cy="212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oliniowy 64"/>
            <p:cNvCxnSpPr/>
            <p:nvPr/>
          </p:nvCxnSpPr>
          <p:spPr>
            <a:xfrm flipH="1">
              <a:off x="581025" y="0"/>
              <a:ext cx="3175" cy="212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Zwoje"/>
          <p:cNvGrpSpPr/>
          <p:nvPr/>
        </p:nvGrpSpPr>
        <p:grpSpPr>
          <a:xfrm>
            <a:off x="3346156" y="3435397"/>
            <a:ext cx="635001" cy="563243"/>
            <a:chOff x="0" y="0"/>
            <a:chExt cx="635025" cy="563588"/>
          </a:xfrm>
        </p:grpSpPr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0" y="509588"/>
              <a:ext cx="53975" cy="53975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Oval 70"/>
            <p:cNvSpPr>
              <a:spLocks noChangeAspect="1" noChangeArrowheads="1"/>
            </p:cNvSpPr>
            <p:nvPr/>
          </p:nvSpPr>
          <p:spPr bwMode="auto">
            <a:xfrm>
              <a:off x="581025" y="509588"/>
              <a:ext cx="54000" cy="54000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Łuk 72"/>
            <p:cNvSpPr/>
            <p:nvPr/>
          </p:nvSpPr>
          <p:spPr>
            <a:xfrm>
              <a:off x="133350" y="9525"/>
              <a:ext cx="78105" cy="316230"/>
            </a:xfrm>
            <a:prstGeom prst="arc">
              <a:avLst>
                <a:gd name="adj1" fmla="val 15723298"/>
                <a:gd name="adj2" fmla="val 17155267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74" name="Łącznik prostoliniowy 73"/>
            <p:cNvCxnSpPr/>
            <p:nvPr/>
          </p:nvCxnSpPr>
          <p:spPr>
            <a:xfrm flipH="1">
              <a:off x="23813" y="28575"/>
              <a:ext cx="128905" cy="5219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Łuk 74"/>
            <p:cNvSpPr/>
            <p:nvPr/>
          </p:nvSpPr>
          <p:spPr>
            <a:xfrm>
              <a:off x="209550" y="109538"/>
              <a:ext cx="66040" cy="211455"/>
            </a:xfrm>
            <a:prstGeom prst="arc">
              <a:avLst>
                <a:gd name="adj1" fmla="val 3657548"/>
                <a:gd name="adj2" fmla="val 7395425"/>
              </a:avLst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cxnSp>
          <p:nvCxnSpPr>
            <p:cNvPr id="76" name="Łącznik prostoliniowy 75"/>
            <p:cNvCxnSpPr/>
            <p:nvPr/>
          </p:nvCxnSpPr>
          <p:spPr>
            <a:xfrm flipH="1">
              <a:off x="271463" y="80963"/>
              <a:ext cx="14751" cy="198417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Łuk 76"/>
            <p:cNvSpPr/>
            <p:nvPr/>
          </p:nvSpPr>
          <p:spPr>
            <a:xfrm rot="60000">
              <a:off x="276225" y="19050"/>
              <a:ext cx="72000" cy="316800"/>
            </a:xfrm>
            <a:prstGeom prst="arc">
              <a:avLst>
                <a:gd name="adj1" fmla="val 15203508"/>
                <a:gd name="adj2" fmla="val 17204578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Łuk 77"/>
            <p:cNvSpPr/>
            <p:nvPr/>
          </p:nvSpPr>
          <p:spPr>
            <a:xfrm rot="300000">
              <a:off x="366713" y="147638"/>
              <a:ext cx="63215" cy="165100"/>
            </a:xfrm>
            <a:prstGeom prst="arc">
              <a:avLst>
                <a:gd name="adj1" fmla="val 1280863"/>
                <a:gd name="adj2" fmla="val 7425699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Łuk 78"/>
            <p:cNvSpPr/>
            <p:nvPr/>
          </p:nvSpPr>
          <p:spPr>
            <a:xfrm>
              <a:off x="376238" y="0"/>
              <a:ext cx="97155" cy="327660"/>
            </a:xfrm>
            <a:prstGeom prst="arc">
              <a:avLst>
                <a:gd name="adj1" fmla="val 14795280"/>
                <a:gd name="adj2" fmla="val 1679924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80" name="Łącznik prostoliniowy 79"/>
            <p:cNvCxnSpPr/>
            <p:nvPr/>
          </p:nvCxnSpPr>
          <p:spPr>
            <a:xfrm>
              <a:off x="485775" y="219075"/>
              <a:ext cx="111953" cy="333375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oliniowy 80"/>
            <p:cNvCxnSpPr/>
            <p:nvPr/>
          </p:nvCxnSpPr>
          <p:spPr>
            <a:xfrm flipH="1">
              <a:off x="366713" y="71438"/>
              <a:ext cx="15240" cy="200025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OpisPrzew"/>
          <p:cNvGrpSpPr/>
          <p:nvPr/>
        </p:nvGrpSpPr>
        <p:grpSpPr>
          <a:xfrm>
            <a:off x="1952331" y="2568622"/>
            <a:ext cx="148590" cy="652780"/>
            <a:chOff x="0" y="0"/>
            <a:chExt cx="148590" cy="652780"/>
          </a:xfrm>
        </p:grpSpPr>
        <p:sp>
          <p:nvSpPr>
            <p:cNvPr id="56" name="Txt_L1"/>
            <p:cNvSpPr txBox="1">
              <a:spLocks noChangeArrowheads="1"/>
            </p:cNvSpPr>
            <p:nvPr/>
          </p:nvSpPr>
          <p:spPr bwMode="auto">
            <a:xfrm>
              <a:off x="0" y="508000"/>
              <a:ext cx="148590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Txt_L2"/>
            <p:cNvSpPr txBox="1">
              <a:spLocks noChangeArrowheads="1"/>
            </p:cNvSpPr>
            <p:nvPr/>
          </p:nvSpPr>
          <p:spPr bwMode="auto">
            <a:xfrm>
              <a:off x="0" y="254000"/>
              <a:ext cx="148590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Txt_L3"/>
            <p:cNvSpPr txBox="1">
              <a:spLocks noChangeArrowheads="1"/>
            </p:cNvSpPr>
            <p:nvPr/>
          </p:nvSpPr>
          <p:spPr bwMode="auto">
            <a:xfrm>
              <a:off x="0" y="0"/>
              <a:ext cx="148590" cy="1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9" name="Przewody"/>
          <p:cNvGrpSpPr/>
          <p:nvPr/>
        </p:nvGrpSpPr>
        <p:grpSpPr>
          <a:xfrm>
            <a:off x="2136481" y="2644822"/>
            <a:ext cx="2458720" cy="507365"/>
            <a:chOff x="-9526" y="0"/>
            <a:chExt cx="2459271" cy="507365"/>
          </a:xfrm>
        </p:grpSpPr>
        <p:cxnSp>
          <p:nvCxnSpPr>
            <p:cNvPr id="50" name="Łącznik prostoliniowy 49"/>
            <p:cNvCxnSpPr/>
            <p:nvPr/>
          </p:nvCxnSpPr>
          <p:spPr>
            <a:xfrm>
              <a:off x="1194602" y="0"/>
              <a:ext cx="125459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oliniowy 50"/>
            <p:cNvCxnSpPr/>
            <p:nvPr/>
          </p:nvCxnSpPr>
          <p:spPr>
            <a:xfrm>
              <a:off x="1141010" y="261257"/>
              <a:ext cx="1308735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oliniowy 51"/>
            <p:cNvCxnSpPr/>
            <p:nvPr/>
          </p:nvCxnSpPr>
          <p:spPr>
            <a:xfrm>
              <a:off x="1166389" y="507365"/>
              <a:ext cx="1282805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oliniowy 52"/>
            <p:cNvCxnSpPr/>
            <p:nvPr/>
          </p:nvCxnSpPr>
          <p:spPr>
            <a:xfrm>
              <a:off x="-9526" y="0"/>
              <a:ext cx="101571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oliniowy 53"/>
            <p:cNvCxnSpPr/>
            <p:nvPr/>
          </p:nvCxnSpPr>
          <p:spPr>
            <a:xfrm flipV="1">
              <a:off x="-9526" y="256233"/>
              <a:ext cx="970671" cy="502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oliniowy 54"/>
            <p:cNvCxnSpPr/>
            <p:nvPr/>
          </p:nvCxnSpPr>
          <p:spPr>
            <a:xfrm flipV="1">
              <a:off x="-9526" y="502341"/>
              <a:ext cx="989259" cy="444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557299" y="441248"/>
            <a:ext cx="2029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Przekładnik Ferrantiego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37" y="3141044"/>
            <a:ext cx="1940513" cy="26607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34" y="2793059"/>
            <a:ext cx="1909076" cy="3372321"/>
          </a:xfrm>
          <a:prstGeom prst="rect">
            <a:avLst/>
          </a:prstGeom>
        </p:spPr>
      </p:pic>
      <p:cxnSp>
        <p:nvCxnSpPr>
          <p:cNvPr id="358" name="III_Strf"/>
          <p:cNvCxnSpPr/>
          <p:nvPr/>
        </p:nvCxnSpPr>
        <p:spPr>
          <a:xfrm>
            <a:off x="5419369" y="898968"/>
            <a:ext cx="1601470" cy="0"/>
          </a:xfrm>
          <a:prstGeom prst="straightConnector1">
            <a:avLst/>
          </a:prstGeom>
          <a:ln w="19050">
            <a:solidFill>
              <a:srgbClr val="FF505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Opis_III_Strf"/>
          <p:cNvGrpSpPr/>
          <p:nvPr/>
        </p:nvGrpSpPr>
        <p:grpSpPr>
          <a:xfrm>
            <a:off x="2120181" y="669011"/>
            <a:ext cx="3663519" cy="666751"/>
            <a:chOff x="1363987" y="848955"/>
            <a:chExt cx="3663519" cy="666751"/>
          </a:xfrm>
        </p:grpSpPr>
        <p:cxnSp>
          <p:nvCxnSpPr>
            <p:cNvPr id="357" name="Łącznik prosty ze strzałką 356"/>
            <p:cNvCxnSpPr/>
            <p:nvPr/>
          </p:nvCxnSpPr>
          <p:spPr>
            <a:xfrm flipV="1">
              <a:off x="4674395" y="1078912"/>
              <a:ext cx="0" cy="436794"/>
            </a:xfrm>
            <a:prstGeom prst="straightConnector1">
              <a:avLst/>
            </a:prstGeom>
            <a:ln w="19050">
              <a:solidFill>
                <a:srgbClr val="FF5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Łącznik prostoliniowy 358"/>
            <p:cNvCxnSpPr/>
            <p:nvPr/>
          </p:nvCxnSpPr>
          <p:spPr>
            <a:xfrm flipV="1">
              <a:off x="1482410" y="1078912"/>
              <a:ext cx="3191985" cy="1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Txt_t3"/>
            <p:cNvSpPr txBox="1">
              <a:spLocks noChangeArrowheads="1"/>
            </p:cNvSpPr>
            <p:nvPr/>
          </p:nvSpPr>
          <p:spPr bwMode="auto">
            <a:xfrm flipH="1">
              <a:off x="1363987" y="944724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t</a:t>
              </a:r>
              <a:r>
                <a:rPr lang="pl-PL" sz="12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1" name="Txt_III_Strf"/>
            <p:cNvSpPr txBox="1">
              <a:spLocks noChangeArrowheads="1"/>
            </p:cNvSpPr>
            <p:nvPr/>
          </p:nvSpPr>
          <p:spPr bwMode="auto">
            <a:xfrm flipH="1">
              <a:off x="4455371" y="848955"/>
              <a:ext cx="572135" cy="19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III strefa 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363" name="II_Strf"/>
          <p:cNvCxnSpPr/>
          <p:nvPr/>
        </p:nvCxnSpPr>
        <p:spPr>
          <a:xfrm>
            <a:off x="3904719" y="1336470"/>
            <a:ext cx="1523365" cy="635"/>
          </a:xfrm>
          <a:prstGeom prst="straightConnector1">
            <a:avLst/>
          </a:prstGeom>
          <a:ln w="25400">
            <a:solidFill>
              <a:srgbClr val="FF33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Opis_II_Strf"/>
          <p:cNvGrpSpPr/>
          <p:nvPr/>
        </p:nvGrpSpPr>
        <p:grpSpPr>
          <a:xfrm>
            <a:off x="2120181" y="1106526"/>
            <a:ext cx="2078102" cy="514986"/>
            <a:chOff x="1363987" y="1286470"/>
            <a:chExt cx="2078102" cy="514986"/>
          </a:xfrm>
        </p:grpSpPr>
        <p:cxnSp>
          <p:nvCxnSpPr>
            <p:cNvPr id="362" name="Łącznik prosty ze strzałką 361"/>
            <p:cNvCxnSpPr/>
            <p:nvPr/>
          </p:nvCxnSpPr>
          <p:spPr>
            <a:xfrm flipV="1">
              <a:off x="3142915" y="1516414"/>
              <a:ext cx="5080" cy="285042"/>
            </a:xfrm>
            <a:prstGeom prst="straightConnector1">
              <a:avLst/>
            </a:prstGeom>
            <a:ln w="25400">
              <a:solidFill>
                <a:srgbClr val="FF33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Łącznik prostoliniowy 363"/>
            <p:cNvCxnSpPr/>
            <p:nvPr/>
          </p:nvCxnSpPr>
          <p:spPr>
            <a:xfrm flipV="1">
              <a:off x="1476800" y="1516414"/>
              <a:ext cx="1671320" cy="127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xt_t2"/>
            <p:cNvSpPr txBox="1">
              <a:spLocks noChangeArrowheads="1"/>
            </p:cNvSpPr>
            <p:nvPr/>
          </p:nvSpPr>
          <p:spPr bwMode="auto">
            <a:xfrm>
              <a:off x="1363987" y="1412776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t</a:t>
              </a:r>
              <a:r>
                <a:rPr lang="pl-PL" sz="12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6" name="Txt_II_Strf"/>
            <p:cNvSpPr txBox="1">
              <a:spLocks noChangeArrowheads="1"/>
            </p:cNvSpPr>
            <p:nvPr/>
          </p:nvSpPr>
          <p:spPr bwMode="auto">
            <a:xfrm flipH="1">
              <a:off x="2929644" y="1286470"/>
              <a:ext cx="512445" cy="19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II strefa 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367" name="I_Strf"/>
          <p:cNvCxnSpPr/>
          <p:nvPr/>
        </p:nvCxnSpPr>
        <p:spPr>
          <a:xfrm>
            <a:off x="2221636" y="1622275"/>
            <a:ext cx="1682241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Opis_I_Strf"/>
          <p:cNvGrpSpPr/>
          <p:nvPr/>
        </p:nvGrpSpPr>
        <p:grpSpPr>
          <a:xfrm>
            <a:off x="2114451" y="1412852"/>
            <a:ext cx="1510965" cy="256674"/>
            <a:chOff x="1358257" y="1592796"/>
            <a:chExt cx="1510965" cy="256674"/>
          </a:xfrm>
        </p:grpSpPr>
        <p:sp>
          <p:nvSpPr>
            <p:cNvPr id="368" name="Txt_t1"/>
            <p:cNvSpPr txBox="1">
              <a:spLocks noChangeArrowheads="1"/>
            </p:cNvSpPr>
            <p:nvPr/>
          </p:nvSpPr>
          <p:spPr bwMode="auto">
            <a:xfrm>
              <a:off x="1358257" y="1664804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t</a:t>
              </a:r>
              <a:r>
                <a:rPr lang="pl-PL" sz="12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9" name="Txt_I_Strf"/>
            <p:cNvSpPr txBox="1">
              <a:spLocks noChangeArrowheads="1"/>
            </p:cNvSpPr>
            <p:nvPr/>
          </p:nvSpPr>
          <p:spPr bwMode="auto">
            <a:xfrm flipH="1">
              <a:off x="1818615" y="1592796"/>
              <a:ext cx="1050607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 strefa = 0,8 Z</a:t>
              </a:r>
              <a:r>
                <a:rPr lang="pl-PL" sz="12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6" name="Os_t_l"/>
          <p:cNvGrpSpPr/>
          <p:nvPr/>
        </p:nvGrpSpPr>
        <p:grpSpPr>
          <a:xfrm>
            <a:off x="2120797" y="573761"/>
            <a:ext cx="4903817" cy="1424305"/>
            <a:chOff x="0" y="0"/>
            <a:chExt cx="4903817" cy="1424332"/>
          </a:xfrm>
        </p:grpSpPr>
        <p:cxnSp>
          <p:nvCxnSpPr>
            <p:cNvPr id="370" name="Łącznik prosty ze strzałką 369"/>
            <p:cNvCxnSpPr/>
            <p:nvPr/>
          </p:nvCxnSpPr>
          <p:spPr>
            <a:xfrm flipV="1">
              <a:off x="112197" y="39269"/>
              <a:ext cx="0" cy="11607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Łącznik prosty ze strzałką 370"/>
            <p:cNvCxnSpPr/>
            <p:nvPr/>
          </p:nvCxnSpPr>
          <p:spPr>
            <a:xfrm>
              <a:off x="112197" y="1200501"/>
              <a:ext cx="479162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Txt_t"/>
            <p:cNvSpPr txBox="1">
              <a:spLocks noChangeArrowheads="1"/>
            </p:cNvSpPr>
            <p:nvPr/>
          </p:nvSpPr>
          <p:spPr bwMode="auto">
            <a:xfrm>
              <a:off x="0" y="0"/>
              <a:ext cx="40005" cy="1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t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3" name="Txt_l"/>
            <p:cNvSpPr txBox="1">
              <a:spLocks noChangeArrowheads="1"/>
            </p:cNvSpPr>
            <p:nvPr/>
          </p:nvSpPr>
          <p:spPr bwMode="auto">
            <a:xfrm>
              <a:off x="4824101" y="1273202"/>
              <a:ext cx="40640" cy="1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04" name="Zwarcie"/>
          <p:cNvGrpSpPr/>
          <p:nvPr/>
        </p:nvGrpSpPr>
        <p:grpSpPr>
          <a:xfrm>
            <a:off x="3419372" y="2353666"/>
            <a:ext cx="114935" cy="248920"/>
            <a:chOff x="0" y="0"/>
            <a:chExt cx="115394" cy="249034"/>
          </a:xfrm>
        </p:grpSpPr>
        <p:cxnSp>
          <p:nvCxnSpPr>
            <p:cNvPr id="352" name="Łącznik prostoliniowy 351"/>
            <p:cNvCxnSpPr/>
            <p:nvPr/>
          </p:nvCxnSpPr>
          <p:spPr>
            <a:xfrm flipH="1">
              <a:off x="5609" y="0"/>
              <a:ext cx="109785" cy="14445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Łącznik prostoliniowy 352"/>
            <p:cNvCxnSpPr/>
            <p:nvPr/>
          </p:nvCxnSpPr>
          <p:spPr>
            <a:xfrm flipV="1">
              <a:off x="0" y="106587"/>
              <a:ext cx="113121" cy="361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Łącznik prosty ze strzałką 353"/>
            <p:cNvCxnSpPr/>
            <p:nvPr/>
          </p:nvCxnSpPr>
          <p:spPr>
            <a:xfrm flipH="1">
              <a:off x="5609" y="106587"/>
              <a:ext cx="106400" cy="1424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ObszDział"/>
          <p:cNvGrpSpPr/>
          <p:nvPr/>
        </p:nvGrpSpPr>
        <p:grpSpPr>
          <a:xfrm>
            <a:off x="1619782" y="4149156"/>
            <a:ext cx="1447165" cy="1688755"/>
            <a:chOff x="863588" y="4329100"/>
            <a:chExt cx="1447165" cy="1688755"/>
          </a:xfrm>
        </p:grpSpPr>
        <p:sp>
          <p:nvSpPr>
            <p:cNvPr id="375" name="Txt_Obsz_dz"/>
            <p:cNvSpPr txBox="1">
              <a:spLocks noChangeArrowheads="1"/>
            </p:cNvSpPr>
            <p:nvPr/>
          </p:nvSpPr>
          <p:spPr bwMode="auto">
            <a:xfrm>
              <a:off x="1346881" y="4329100"/>
              <a:ext cx="8848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Obszar działania</a:t>
              </a:r>
              <a:endParaRPr lang="pl-PL" sz="120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Łącznik prosty ze strzałką 9"/>
            <p:cNvCxnSpPr>
              <a:stCxn id="375" idx="2"/>
              <a:endCxn id="356" idx="0"/>
            </p:cNvCxnSpPr>
            <p:nvPr/>
          </p:nvCxnSpPr>
          <p:spPr bwMode="auto">
            <a:xfrm>
              <a:off x="1789311" y="4482988"/>
              <a:ext cx="16141" cy="2686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355" name="Elipsa 354"/>
            <p:cNvSpPr/>
            <p:nvPr/>
          </p:nvSpPr>
          <p:spPr bwMode="auto">
            <a:xfrm>
              <a:off x="863588" y="4570690"/>
              <a:ext cx="1447165" cy="1447165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6" name="Równoległobok 355"/>
            <p:cNvSpPr/>
            <p:nvPr/>
          </p:nvSpPr>
          <p:spPr bwMode="auto">
            <a:xfrm>
              <a:off x="1625588" y="4751625"/>
              <a:ext cx="359727" cy="473606"/>
            </a:xfrm>
            <a:prstGeom prst="parallelogram">
              <a:avLst/>
            </a:prstGeom>
            <a:pattFill prst="pct10">
              <a:fgClr>
                <a:schemeClr val="tx1">
                  <a:lumMod val="65000"/>
                  <a:lumOff val="35000"/>
                </a:schemeClr>
              </a:fgClr>
              <a:bgClr>
                <a:schemeClr val="bg1">
                  <a:lumMod val="85000"/>
                </a:schemeClr>
              </a:bgClr>
            </a:pattFill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3" name="Txt_Zzwarcia"/>
          <p:cNvSpPr txBox="1">
            <a:spLocks noChangeArrowheads="1"/>
          </p:cNvSpPr>
          <p:nvPr/>
        </p:nvSpPr>
        <p:spPr bwMode="auto">
          <a:xfrm>
            <a:off x="2561487" y="4674591"/>
            <a:ext cx="339090" cy="1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ctr" anchorCtr="0" upright="1">
            <a:noAutofit/>
          </a:bodyPr>
          <a:lstStyle/>
          <a:p>
            <a:pPr algn="ctr" fontAlgn="base">
              <a:spcAft>
                <a:spcPts val="1000"/>
              </a:spcAft>
            </a:pPr>
            <a:r>
              <a:rPr lang="pl-PL" sz="1000" b="1" i="1" kern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Z</a:t>
            </a:r>
            <a:r>
              <a:rPr lang="pl-PL" sz="1000" b="1" i="1" kern="1200" baseline="-250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zwarcia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202" name="Imp_Zwar"/>
          <p:cNvCxnSpPr/>
          <p:nvPr/>
        </p:nvCxnSpPr>
        <p:spPr>
          <a:xfrm flipV="1">
            <a:off x="2339237" y="4681576"/>
            <a:ext cx="221615" cy="43434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xt_Zrobocze"/>
          <p:cNvSpPr txBox="1">
            <a:spLocks noChangeArrowheads="1"/>
          </p:cNvSpPr>
          <p:nvPr/>
        </p:nvSpPr>
        <p:spPr bwMode="auto">
          <a:xfrm>
            <a:off x="3741952" y="4499966"/>
            <a:ext cx="339090" cy="1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ctr" anchorCtr="0" upright="1">
            <a:noAutofit/>
          </a:bodyPr>
          <a:lstStyle/>
          <a:p>
            <a:pPr algn="ctr" fontAlgn="base">
              <a:spcAft>
                <a:spcPts val="1000"/>
              </a:spcAft>
            </a:pPr>
            <a:r>
              <a:rPr lang="pl-PL" sz="1000" b="1" i="1" kern="120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Z</a:t>
            </a:r>
            <a:r>
              <a:rPr lang="pl-PL" sz="1000" b="1" i="1" kern="1200" baseline="-2500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robocze</a:t>
            </a:r>
            <a:endParaRPr lang="pl-PL" sz="120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05" name="Imp_Robocza"/>
          <p:cNvCxnSpPr/>
          <p:nvPr/>
        </p:nvCxnSpPr>
        <p:spPr>
          <a:xfrm flipV="1">
            <a:off x="2339237" y="4607916"/>
            <a:ext cx="1379855" cy="50228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ObszarPracy"/>
          <p:cNvGrpSpPr/>
          <p:nvPr/>
        </p:nvGrpSpPr>
        <p:grpSpPr>
          <a:xfrm>
            <a:off x="2632607" y="4004666"/>
            <a:ext cx="1903499" cy="2124710"/>
            <a:chOff x="1876413" y="4184610"/>
            <a:chExt cx="1903499" cy="2124710"/>
          </a:xfrm>
        </p:grpSpPr>
        <p:sp>
          <p:nvSpPr>
            <p:cNvPr id="374" name="Txt_Obsz_Pracy"/>
            <p:cNvSpPr txBox="1">
              <a:spLocks noChangeArrowheads="1"/>
            </p:cNvSpPr>
            <p:nvPr/>
          </p:nvSpPr>
          <p:spPr bwMode="auto">
            <a:xfrm>
              <a:off x="2737960" y="4329100"/>
              <a:ext cx="1041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000" b="1" i="1" smtClean="0">
                  <a:solidFill>
                    <a:srgbClr val="00B050"/>
                  </a:solidFill>
                  <a:latin typeface="Times New Roman"/>
                  <a:ea typeface="Times New Roman"/>
                </a:rPr>
                <a:t>Obszar normalnego</a:t>
              </a:r>
            </a:p>
            <a:p>
              <a:pPr algn="ctr" fontAlgn="base">
                <a:spcAft>
                  <a:spcPts val="0"/>
                </a:spcAft>
              </a:pPr>
              <a:r>
                <a:rPr lang="pl-PL" sz="1000" b="1" i="1" smtClean="0">
                  <a:solidFill>
                    <a:srgbClr val="00B050"/>
                  </a:solidFill>
                  <a:latin typeface="Times New Roman"/>
                  <a:ea typeface="Times New Roman"/>
                </a:rPr>
                <a:t>obciążenia</a:t>
              </a:r>
              <a:endParaRPr lang="pl-PL" sz="1200">
                <a:solidFill>
                  <a:srgbClr val="00B05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9" name="Łuk 348"/>
            <p:cNvSpPr/>
            <p:nvPr/>
          </p:nvSpPr>
          <p:spPr>
            <a:xfrm>
              <a:off x="1876413" y="4556085"/>
              <a:ext cx="872172" cy="1374775"/>
            </a:xfrm>
            <a:prstGeom prst="arc">
              <a:avLst>
                <a:gd name="adj1" fmla="val 16768739"/>
                <a:gd name="adj2" fmla="val 4913543"/>
              </a:avLst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350" name="Łącznik prostoliniowy 349"/>
            <p:cNvCxnSpPr/>
            <p:nvPr/>
          </p:nvCxnSpPr>
          <p:spPr>
            <a:xfrm flipV="1">
              <a:off x="2428863" y="4184610"/>
              <a:ext cx="361315" cy="399414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Łącznik prostoliniowy 350"/>
            <p:cNvCxnSpPr/>
            <p:nvPr/>
          </p:nvCxnSpPr>
          <p:spPr>
            <a:xfrm>
              <a:off x="2414576" y="5913398"/>
              <a:ext cx="397827" cy="395922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Osie"/>
          <p:cNvGrpSpPr/>
          <p:nvPr/>
        </p:nvGrpSpPr>
        <p:grpSpPr>
          <a:xfrm>
            <a:off x="2162707" y="3809721"/>
            <a:ext cx="1990407" cy="1522730"/>
            <a:chOff x="0" y="0"/>
            <a:chExt cx="1990407" cy="1522730"/>
          </a:xfrm>
        </p:grpSpPr>
        <p:cxnSp>
          <p:nvCxnSpPr>
            <p:cNvPr id="345" name="Łącznik prosty ze strzałką 344"/>
            <p:cNvCxnSpPr/>
            <p:nvPr/>
          </p:nvCxnSpPr>
          <p:spPr>
            <a:xfrm flipV="1">
              <a:off x="176212" y="0"/>
              <a:ext cx="0" cy="13017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Łącznik prosty ze strzałką 345"/>
            <p:cNvCxnSpPr/>
            <p:nvPr/>
          </p:nvCxnSpPr>
          <p:spPr>
            <a:xfrm>
              <a:off x="176212" y="1300162"/>
              <a:ext cx="1814195" cy="571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xt_jX"/>
            <p:cNvSpPr txBox="1">
              <a:spLocks noChangeArrowheads="1"/>
            </p:cNvSpPr>
            <p:nvPr/>
          </p:nvSpPr>
          <p:spPr bwMode="auto">
            <a:xfrm>
              <a:off x="0" y="38100"/>
              <a:ext cx="132736" cy="1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jX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8" name="Txt_R"/>
            <p:cNvSpPr txBox="1">
              <a:spLocks noChangeArrowheads="1"/>
            </p:cNvSpPr>
            <p:nvPr/>
          </p:nvSpPr>
          <p:spPr bwMode="auto">
            <a:xfrm>
              <a:off x="1880887" y="1371600"/>
              <a:ext cx="85090" cy="1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08" name="Linia_L5"/>
          <p:cNvGrpSpPr/>
          <p:nvPr/>
        </p:nvGrpSpPr>
        <p:grpSpPr>
          <a:xfrm>
            <a:off x="5574562" y="2906116"/>
            <a:ext cx="927735" cy="1043940"/>
            <a:chOff x="0" y="0"/>
            <a:chExt cx="928053" cy="1043940"/>
          </a:xfrm>
        </p:grpSpPr>
        <p:grpSp>
          <p:nvGrpSpPr>
            <p:cNvPr id="324" name="Grupa 323"/>
            <p:cNvGrpSpPr/>
            <p:nvPr/>
          </p:nvGrpSpPr>
          <p:grpSpPr>
            <a:xfrm>
              <a:off x="0" y="357188"/>
              <a:ext cx="612659" cy="293879"/>
              <a:chOff x="0" y="0"/>
              <a:chExt cx="612775" cy="293937"/>
            </a:xfrm>
          </p:grpSpPr>
          <p:cxnSp>
            <p:nvCxnSpPr>
              <p:cNvPr id="343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0" y="0"/>
                <a:ext cx="612775" cy="5080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4" name="AutoShape 5"/>
              <p:cNvCxnSpPr>
                <a:cxnSpLocks noChangeShapeType="1"/>
              </p:cNvCxnSpPr>
              <p:nvPr/>
            </p:nvCxnSpPr>
            <p:spPr bwMode="auto">
              <a:xfrm>
                <a:off x="607246" y="7061"/>
                <a:ext cx="1514" cy="286876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5" name="Wył_2a"/>
            <p:cNvGrpSpPr/>
            <p:nvPr/>
          </p:nvGrpSpPr>
          <p:grpSpPr>
            <a:xfrm>
              <a:off x="66675" y="323850"/>
              <a:ext cx="73011" cy="73010"/>
              <a:chOff x="0" y="0"/>
              <a:chExt cx="73025" cy="73025"/>
            </a:xfrm>
          </p:grpSpPr>
          <p:cxnSp>
            <p:nvCxnSpPr>
              <p:cNvPr id="341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302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2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75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6" name="Wyłacznik"/>
            <p:cNvGrpSpPr/>
            <p:nvPr/>
          </p:nvGrpSpPr>
          <p:grpSpPr>
            <a:xfrm>
              <a:off x="571500" y="542925"/>
              <a:ext cx="72390" cy="73025"/>
              <a:chOff x="0" y="0"/>
              <a:chExt cx="72390" cy="73025"/>
            </a:xfrm>
          </p:grpSpPr>
          <p:cxnSp>
            <p:nvCxnSpPr>
              <p:cNvPr id="339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239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0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12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7" name="GPZ"/>
            <p:cNvGrpSpPr/>
            <p:nvPr/>
          </p:nvGrpSpPr>
          <p:grpSpPr>
            <a:xfrm>
              <a:off x="238125" y="647700"/>
              <a:ext cx="467995" cy="396240"/>
              <a:chOff x="21641" y="575868"/>
              <a:chExt cx="469039" cy="396240"/>
            </a:xfrm>
          </p:grpSpPr>
          <p:sp>
            <p:nvSpPr>
              <p:cNvPr id="337" name="Prostokąt 336"/>
              <p:cNvSpPr/>
              <p:nvPr/>
            </p:nvSpPr>
            <p:spPr>
              <a:xfrm>
                <a:off x="21641" y="575868"/>
                <a:ext cx="469039" cy="3962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8" name="Text Box 9"/>
              <p:cNvSpPr txBox="1">
                <a:spLocks noChangeArrowheads="1"/>
              </p:cNvSpPr>
              <p:nvPr/>
            </p:nvSpPr>
            <p:spPr bwMode="auto">
              <a:xfrm>
                <a:off x="123562" y="687582"/>
                <a:ext cx="1616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algn="ctr" fontAlgn="base">
                  <a:spcAft>
                    <a:spcPts val="1000"/>
                  </a:spcAft>
                </a:pPr>
                <a:r>
                  <a:rPr lang="pl-PL" sz="12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28" name="Text Box 9"/>
            <p:cNvSpPr txBox="1">
              <a:spLocks noChangeArrowheads="1"/>
            </p:cNvSpPr>
            <p:nvPr/>
          </p:nvSpPr>
          <p:spPr bwMode="auto">
            <a:xfrm>
              <a:off x="314217" y="361950"/>
              <a:ext cx="14160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L5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29" name="Zab_L5_poc"/>
            <p:cNvGrpSpPr>
              <a:grpSpLocks noChangeAspect="1"/>
            </p:cNvGrpSpPr>
            <p:nvPr/>
          </p:nvGrpSpPr>
          <p:grpSpPr>
            <a:xfrm>
              <a:off x="61913" y="0"/>
              <a:ext cx="266065" cy="266065"/>
              <a:chOff x="-4027" y="16327"/>
              <a:chExt cx="358335" cy="357053"/>
            </a:xfrm>
          </p:grpSpPr>
          <p:sp>
            <p:nvSpPr>
              <p:cNvPr id="334" name="Prostokąt 333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5" name="Łuk 334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6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0" name="Zab_L5_kon"/>
            <p:cNvGrpSpPr>
              <a:grpSpLocks noChangeAspect="1"/>
            </p:cNvGrpSpPr>
            <p:nvPr/>
          </p:nvGrpSpPr>
          <p:grpSpPr>
            <a:xfrm>
              <a:off x="661988" y="328613"/>
              <a:ext cx="266065" cy="266065"/>
              <a:chOff x="-4027" y="16327"/>
              <a:chExt cx="358335" cy="357053"/>
            </a:xfrm>
          </p:grpSpPr>
          <p:sp>
            <p:nvSpPr>
              <p:cNvPr id="331" name="Prostokąt 330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2" name="Łuk 331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3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09" name="Linia_L4"/>
          <p:cNvGrpSpPr/>
          <p:nvPr/>
        </p:nvGrpSpPr>
        <p:grpSpPr>
          <a:xfrm>
            <a:off x="4121682" y="2829916"/>
            <a:ext cx="937261" cy="1053465"/>
            <a:chOff x="0" y="0"/>
            <a:chExt cx="937577" cy="1053465"/>
          </a:xfrm>
        </p:grpSpPr>
        <p:grpSp>
          <p:nvGrpSpPr>
            <p:cNvPr id="303" name="GPZ"/>
            <p:cNvGrpSpPr/>
            <p:nvPr/>
          </p:nvGrpSpPr>
          <p:grpSpPr>
            <a:xfrm>
              <a:off x="400050" y="657225"/>
              <a:ext cx="467995" cy="396240"/>
              <a:chOff x="21641" y="575868"/>
              <a:chExt cx="469039" cy="396240"/>
            </a:xfrm>
          </p:grpSpPr>
          <p:sp>
            <p:nvSpPr>
              <p:cNvPr id="322" name="Prostokąt 321"/>
              <p:cNvSpPr/>
              <p:nvPr/>
            </p:nvSpPr>
            <p:spPr>
              <a:xfrm>
                <a:off x="21641" y="575868"/>
                <a:ext cx="469039" cy="3962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23" name="Text Box 9"/>
              <p:cNvSpPr txBox="1">
                <a:spLocks noChangeArrowheads="1"/>
              </p:cNvSpPr>
              <p:nvPr/>
            </p:nvSpPr>
            <p:spPr bwMode="auto">
              <a:xfrm>
                <a:off x="123562" y="687582"/>
                <a:ext cx="1616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algn="ctr" fontAlgn="base">
                  <a:spcAft>
                    <a:spcPts val="1000"/>
                  </a:spcAft>
                </a:pPr>
                <a:r>
                  <a:rPr lang="pl-PL" sz="12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04" name="Wyłacznik"/>
            <p:cNvGrpSpPr/>
            <p:nvPr/>
          </p:nvGrpSpPr>
          <p:grpSpPr>
            <a:xfrm>
              <a:off x="576262" y="547688"/>
              <a:ext cx="72390" cy="73025"/>
              <a:chOff x="0" y="0"/>
              <a:chExt cx="72390" cy="73025"/>
            </a:xfrm>
          </p:grpSpPr>
          <p:cxnSp>
            <p:nvCxnSpPr>
              <p:cNvPr id="320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239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12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5" name="Text Box 9"/>
            <p:cNvSpPr txBox="1">
              <a:spLocks noChangeArrowheads="1"/>
            </p:cNvSpPr>
            <p:nvPr/>
          </p:nvSpPr>
          <p:spPr bwMode="auto">
            <a:xfrm>
              <a:off x="285653" y="366713"/>
              <a:ext cx="14160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L4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06" name="Zab_L4_poc"/>
            <p:cNvGrpSpPr>
              <a:grpSpLocks noChangeAspect="1"/>
            </p:cNvGrpSpPr>
            <p:nvPr/>
          </p:nvGrpSpPr>
          <p:grpSpPr>
            <a:xfrm>
              <a:off x="71437" y="0"/>
              <a:ext cx="266065" cy="266065"/>
              <a:chOff x="-4027" y="16327"/>
              <a:chExt cx="358335" cy="357053"/>
            </a:xfrm>
          </p:grpSpPr>
          <p:sp>
            <p:nvSpPr>
              <p:cNvPr id="317" name="Prostokąt 316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8" name="Łuk 317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9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07" name="Zab_L4_kon"/>
            <p:cNvGrpSpPr>
              <a:grpSpLocks noChangeAspect="1"/>
            </p:cNvGrpSpPr>
            <p:nvPr/>
          </p:nvGrpSpPr>
          <p:grpSpPr>
            <a:xfrm>
              <a:off x="671512" y="328613"/>
              <a:ext cx="266065" cy="266065"/>
              <a:chOff x="-4027" y="16327"/>
              <a:chExt cx="358335" cy="357053"/>
            </a:xfrm>
          </p:grpSpPr>
          <p:sp>
            <p:nvSpPr>
              <p:cNvPr id="314" name="Prostokąt 313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5" name="Łuk 314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6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08" name="Grupa 307"/>
            <p:cNvGrpSpPr/>
            <p:nvPr/>
          </p:nvGrpSpPr>
          <p:grpSpPr>
            <a:xfrm>
              <a:off x="0" y="361950"/>
              <a:ext cx="615546" cy="290350"/>
              <a:chOff x="0" y="0"/>
              <a:chExt cx="615821" cy="290406"/>
            </a:xfrm>
          </p:grpSpPr>
          <p:cxnSp>
            <p:nvCxnSpPr>
              <p:cNvPr id="312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0" y="0"/>
                <a:ext cx="613320" cy="5224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" name="AutoShape 5"/>
              <p:cNvCxnSpPr>
                <a:cxnSpLocks noChangeShapeType="1"/>
              </p:cNvCxnSpPr>
              <p:nvPr/>
            </p:nvCxnSpPr>
            <p:spPr bwMode="auto">
              <a:xfrm>
                <a:off x="614307" y="3530"/>
                <a:ext cx="1514" cy="286876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" name="Wył_1"/>
            <p:cNvGrpSpPr/>
            <p:nvPr/>
          </p:nvGrpSpPr>
          <p:grpSpPr>
            <a:xfrm>
              <a:off x="66675" y="323850"/>
              <a:ext cx="72992" cy="73012"/>
              <a:chOff x="0" y="0"/>
              <a:chExt cx="73025" cy="73025"/>
            </a:xfrm>
          </p:grpSpPr>
          <p:cxnSp>
            <p:nvCxnSpPr>
              <p:cNvPr id="310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302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75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0" name="System_S2"/>
          <p:cNvGrpSpPr/>
          <p:nvPr/>
        </p:nvGrpSpPr>
        <p:grpSpPr>
          <a:xfrm>
            <a:off x="6758837" y="2256511"/>
            <a:ext cx="467995" cy="396240"/>
            <a:chOff x="0" y="575868"/>
            <a:chExt cx="469039" cy="396240"/>
          </a:xfrm>
        </p:grpSpPr>
        <p:sp>
          <p:nvSpPr>
            <p:cNvPr id="301" name="Prostokąt 300"/>
            <p:cNvSpPr/>
            <p:nvPr/>
          </p:nvSpPr>
          <p:spPr>
            <a:xfrm>
              <a:off x="0" y="575868"/>
              <a:ext cx="469039" cy="39624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2" name="Text Box 9"/>
            <p:cNvSpPr txBox="1">
              <a:spLocks noChangeArrowheads="1"/>
            </p:cNvSpPr>
            <p:nvPr/>
          </p:nvSpPr>
          <p:spPr bwMode="auto">
            <a:xfrm>
              <a:off x="103439" y="687582"/>
              <a:ext cx="1616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S2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1" name="Linia_L3"/>
          <p:cNvGrpSpPr/>
          <p:nvPr/>
        </p:nvGrpSpPr>
        <p:grpSpPr>
          <a:xfrm>
            <a:off x="5536462" y="2110461"/>
            <a:ext cx="1223645" cy="1345325"/>
            <a:chOff x="0" y="0"/>
            <a:chExt cx="1223645" cy="1345325"/>
          </a:xfrm>
        </p:grpSpPr>
        <p:cxnSp>
          <p:nvCxnSpPr>
            <p:cNvPr id="284" name="AutoShape 5"/>
            <p:cNvCxnSpPr>
              <a:cxnSpLocks noChangeShapeType="1"/>
            </p:cNvCxnSpPr>
            <p:nvPr/>
          </p:nvCxnSpPr>
          <p:spPr bwMode="auto">
            <a:xfrm>
              <a:off x="0" y="328612"/>
              <a:ext cx="1223645" cy="88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AutoShape 6"/>
            <p:cNvCxnSpPr>
              <a:cxnSpLocks noChangeShapeType="1"/>
            </p:cNvCxnSpPr>
            <p:nvPr/>
          </p:nvCxnSpPr>
          <p:spPr bwMode="auto">
            <a:xfrm>
              <a:off x="28575" y="180975"/>
              <a:ext cx="3174" cy="116435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6" name="Wył_2a"/>
            <p:cNvGrpSpPr/>
            <p:nvPr/>
          </p:nvGrpSpPr>
          <p:grpSpPr>
            <a:xfrm>
              <a:off x="104775" y="285750"/>
              <a:ext cx="73011" cy="73010"/>
              <a:chOff x="0" y="0"/>
              <a:chExt cx="73025" cy="73025"/>
            </a:xfrm>
          </p:grpSpPr>
          <p:cxnSp>
            <p:nvCxnSpPr>
              <p:cNvPr id="299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302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0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75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7" name="Wyłacznik"/>
            <p:cNvGrpSpPr/>
            <p:nvPr/>
          </p:nvGrpSpPr>
          <p:grpSpPr>
            <a:xfrm>
              <a:off x="1114425" y="290512"/>
              <a:ext cx="72390" cy="73025"/>
              <a:chOff x="0" y="0"/>
              <a:chExt cx="72390" cy="73025"/>
            </a:xfrm>
          </p:grpSpPr>
          <p:cxnSp>
            <p:nvCxnSpPr>
              <p:cNvPr id="297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239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12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8" name="Text Box 9"/>
            <p:cNvSpPr txBox="1">
              <a:spLocks noChangeArrowheads="1"/>
            </p:cNvSpPr>
            <p:nvPr/>
          </p:nvSpPr>
          <p:spPr bwMode="auto">
            <a:xfrm>
              <a:off x="533400" y="138071"/>
              <a:ext cx="14160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L3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89" name="Zab_L3_poc"/>
            <p:cNvGrpSpPr>
              <a:grpSpLocks noChangeAspect="1"/>
            </p:cNvGrpSpPr>
            <p:nvPr/>
          </p:nvGrpSpPr>
          <p:grpSpPr>
            <a:xfrm>
              <a:off x="123825" y="0"/>
              <a:ext cx="266065" cy="266065"/>
              <a:chOff x="-4027" y="16327"/>
              <a:chExt cx="358335" cy="357053"/>
            </a:xfrm>
          </p:grpSpPr>
          <p:sp>
            <p:nvSpPr>
              <p:cNvPr id="294" name="Prostokąt 293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5" name="Łuk 294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6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90" name="Zab_L3_kon"/>
            <p:cNvGrpSpPr>
              <a:grpSpLocks noChangeAspect="1"/>
            </p:cNvGrpSpPr>
            <p:nvPr/>
          </p:nvGrpSpPr>
          <p:grpSpPr>
            <a:xfrm>
              <a:off x="895350" y="0"/>
              <a:ext cx="266065" cy="266065"/>
              <a:chOff x="-4027" y="16327"/>
              <a:chExt cx="358335" cy="357053"/>
            </a:xfrm>
          </p:grpSpPr>
          <p:sp>
            <p:nvSpPr>
              <p:cNvPr id="291" name="Prostokąt 290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2" name="Łuk 291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3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12" name="Linia_L2"/>
          <p:cNvGrpSpPr/>
          <p:nvPr/>
        </p:nvGrpSpPr>
        <p:grpSpPr>
          <a:xfrm>
            <a:off x="4117237" y="2096491"/>
            <a:ext cx="1446530" cy="1344931"/>
            <a:chOff x="0" y="0"/>
            <a:chExt cx="1446775" cy="1345361"/>
          </a:xfrm>
        </p:grpSpPr>
        <p:grpSp>
          <p:nvGrpSpPr>
            <p:cNvPr id="267" name="Zab_L2_poc"/>
            <p:cNvGrpSpPr>
              <a:grpSpLocks noChangeAspect="1"/>
            </p:cNvGrpSpPr>
            <p:nvPr/>
          </p:nvGrpSpPr>
          <p:grpSpPr>
            <a:xfrm>
              <a:off x="57150" y="0"/>
              <a:ext cx="266065" cy="266065"/>
              <a:chOff x="-4027" y="16327"/>
              <a:chExt cx="358335" cy="357053"/>
            </a:xfrm>
          </p:grpSpPr>
          <p:sp>
            <p:nvSpPr>
              <p:cNvPr id="281" name="Prostokąt 280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82" name="Łuk 281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83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8" name="Zab_L2_kon"/>
            <p:cNvGrpSpPr>
              <a:grpSpLocks noChangeAspect="1"/>
            </p:cNvGrpSpPr>
            <p:nvPr/>
          </p:nvGrpSpPr>
          <p:grpSpPr>
            <a:xfrm>
              <a:off x="1123950" y="14288"/>
              <a:ext cx="266065" cy="266065"/>
              <a:chOff x="-4027" y="16327"/>
              <a:chExt cx="358335" cy="357053"/>
            </a:xfrm>
          </p:grpSpPr>
          <p:sp>
            <p:nvSpPr>
              <p:cNvPr id="278" name="Prostokąt 277"/>
              <p:cNvSpPr/>
              <p:nvPr/>
            </p:nvSpPr>
            <p:spPr>
              <a:xfrm>
                <a:off x="1056" y="157480"/>
                <a:ext cx="348615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79" name="Łuk 278"/>
              <p:cNvSpPr/>
              <p:nvPr/>
            </p:nvSpPr>
            <p:spPr>
              <a:xfrm>
                <a:off x="-4027" y="16327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80" name="Txt_PP"/>
              <p:cNvSpPr txBox="1">
                <a:spLocks noChangeArrowheads="1"/>
              </p:cNvSpPr>
              <p:nvPr/>
            </p:nvSpPr>
            <p:spPr bwMode="auto">
              <a:xfrm>
                <a:off x="37826" y="178452"/>
                <a:ext cx="266491" cy="14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REL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69" name="Text Box 9"/>
            <p:cNvSpPr txBox="1">
              <a:spLocks noChangeArrowheads="1"/>
            </p:cNvSpPr>
            <p:nvPr/>
          </p:nvSpPr>
          <p:spPr bwMode="auto">
            <a:xfrm>
              <a:off x="652463" y="157163"/>
              <a:ext cx="14160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L2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0" name="AutoShape 6"/>
            <p:cNvCxnSpPr>
              <a:cxnSpLocks noChangeShapeType="1"/>
            </p:cNvCxnSpPr>
            <p:nvPr/>
          </p:nvCxnSpPr>
          <p:spPr bwMode="auto">
            <a:xfrm>
              <a:off x="0" y="180975"/>
              <a:ext cx="3174" cy="116438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AutoShape 5"/>
            <p:cNvCxnSpPr>
              <a:cxnSpLocks noChangeShapeType="1"/>
            </p:cNvCxnSpPr>
            <p:nvPr/>
          </p:nvCxnSpPr>
          <p:spPr bwMode="auto">
            <a:xfrm>
              <a:off x="4763" y="338138"/>
              <a:ext cx="1442012" cy="3429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2" name="Wył_2a"/>
            <p:cNvGrpSpPr/>
            <p:nvPr/>
          </p:nvGrpSpPr>
          <p:grpSpPr>
            <a:xfrm>
              <a:off x="76200" y="295275"/>
              <a:ext cx="72992" cy="73012"/>
              <a:chOff x="0" y="0"/>
              <a:chExt cx="73025" cy="73025"/>
            </a:xfrm>
          </p:grpSpPr>
          <p:cxnSp>
            <p:nvCxnSpPr>
              <p:cNvPr id="276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302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75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3" name="Wyłacznik"/>
            <p:cNvGrpSpPr/>
            <p:nvPr/>
          </p:nvGrpSpPr>
          <p:grpSpPr>
            <a:xfrm>
              <a:off x="1300163" y="300038"/>
              <a:ext cx="72390" cy="73025"/>
              <a:chOff x="0" y="0"/>
              <a:chExt cx="72390" cy="73025"/>
            </a:xfrm>
          </p:grpSpPr>
          <p:cxnSp>
            <p:nvCxnSpPr>
              <p:cNvPr id="274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239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5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12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3" name="Zab_L1_kon"/>
          <p:cNvGrpSpPr>
            <a:grpSpLocks noChangeAspect="1"/>
          </p:cNvGrpSpPr>
          <p:nvPr/>
        </p:nvGrpSpPr>
        <p:grpSpPr>
          <a:xfrm>
            <a:off x="3790212" y="2096491"/>
            <a:ext cx="266065" cy="266065"/>
            <a:chOff x="-4027" y="16327"/>
            <a:chExt cx="358335" cy="357053"/>
          </a:xfrm>
        </p:grpSpPr>
        <p:sp>
          <p:nvSpPr>
            <p:cNvPr id="264" name="Prostokąt 263"/>
            <p:cNvSpPr/>
            <p:nvPr/>
          </p:nvSpPr>
          <p:spPr>
            <a:xfrm>
              <a:off x="1056" y="157480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5" name="Łuk 264"/>
            <p:cNvSpPr/>
            <p:nvPr/>
          </p:nvSpPr>
          <p:spPr>
            <a:xfrm>
              <a:off x="-4027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6" name="Txt_PP"/>
            <p:cNvSpPr txBox="1">
              <a:spLocks noChangeArrowheads="1"/>
            </p:cNvSpPr>
            <p:nvPr/>
          </p:nvSpPr>
          <p:spPr bwMode="auto">
            <a:xfrm>
              <a:off x="37826" y="178452"/>
              <a:ext cx="266491" cy="14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pl-PL" sz="8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REL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Styki_Zmkn"/>
          <p:cNvGrpSpPr/>
          <p:nvPr/>
        </p:nvGrpSpPr>
        <p:grpSpPr>
          <a:xfrm>
            <a:off x="2051830" y="3009376"/>
            <a:ext cx="109140" cy="28442"/>
            <a:chOff x="1295636" y="3189320"/>
            <a:chExt cx="109140" cy="28442"/>
          </a:xfrm>
        </p:grpSpPr>
        <p:sp>
          <p:nvSpPr>
            <p:cNvPr id="187" name="Elipsa 186"/>
            <p:cNvSpPr>
              <a:spLocks noChangeAspect="1"/>
            </p:cNvSpPr>
            <p:nvPr/>
          </p:nvSpPr>
          <p:spPr>
            <a:xfrm>
              <a:off x="1295636" y="3189320"/>
              <a:ext cx="28485" cy="284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88" name="Łącznik prostoliniowy 187"/>
            <p:cNvCxnSpPr>
              <a:stCxn id="187" idx="6"/>
              <a:endCxn id="257" idx="2"/>
            </p:cNvCxnSpPr>
            <p:nvPr/>
          </p:nvCxnSpPr>
          <p:spPr>
            <a:xfrm flipV="1">
              <a:off x="1324121" y="3200332"/>
              <a:ext cx="80655" cy="32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Wył_Off"/>
          <p:cNvCxnSpPr>
            <a:cxnSpLocks noChangeShapeType="1"/>
          </p:cNvCxnSpPr>
          <p:nvPr/>
        </p:nvCxnSpPr>
        <p:spPr bwMode="auto">
          <a:xfrm flipV="1">
            <a:off x="2159842" y="2348956"/>
            <a:ext cx="181929" cy="90158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Wył_ON"/>
          <p:cNvCxnSpPr>
            <a:cxnSpLocks noChangeShapeType="1"/>
          </p:cNvCxnSpPr>
          <p:nvPr/>
        </p:nvCxnSpPr>
        <p:spPr bwMode="auto">
          <a:xfrm>
            <a:off x="2159866" y="2430056"/>
            <a:ext cx="21600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Sygnał"/>
          <p:cNvGrpSpPr/>
          <p:nvPr/>
        </p:nvGrpSpPr>
        <p:grpSpPr>
          <a:xfrm>
            <a:off x="2193870" y="2487119"/>
            <a:ext cx="180189" cy="536159"/>
            <a:chOff x="1437676" y="2667063"/>
            <a:chExt cx="180189" cy="536159"/>
          </a:xfrm>
        </p:grpSpPr>
        <p:cxnSp>
          <p:nvCxnSpPr>
            <p:cNvPr id="260" name="Łącznik prostoliniowy 259"/>
            <p:cNvCxnSpPr/>
            <p:nvPr/>
          </p:nvCxnSpPr>
          <p:spPr>
            <a:xfrm flipV="1">
              <a:off x="1437676" y="3201318"/>
              <a:ext cx="180189" cy="19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Łącznik prostoliniowy 260"/>
            <p:cNvCxnSpPr/>
            <p:nvPr/>
          </p:nvCxnSpPr>
          <p:spPr>
            <a:xfrm flipV="1">
              <a:off x="1614070" y="2667063"/>
              <a:ext cx="0" cy="534027"/>
            </a:xfrm>
            <a:prstGeom prst="line">
              <a:avLst/>
            </a:prstGeom>
            <a:ln w="127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Sygnał_Off"/>
          <p:cNvGrpSpPr/>
          <p:nvPr/>
        </p:nvGrpSpPr>
        <p:grpSpPr>
          <a:xfrm>
            <a:off x="2195182" y="2484455"/>
            <a:ext cx="180189" cy="536159"/>
            <a:chOff x="1437676" y="2667063"/>
            <a:chExt cx="180189" cy="536159"/>
          </a:xfrm>
        </p:grpSpPr>
        <p:cxnSp>
          <p:nvCxnSpPr>
            <p:cNvPr id="199" name="Łącznik prostoliniowy 198"/>
            <p:cNvCxnSpPr/>
            <p:nvPr/>
          </p:nvCxnSpPr>
          <p:spPr>
            <a:xfrm flipV="1">
              <a:off x="1437676" y="3201318"/>
              <a:ext cx="180189" cy="1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Łącznik prostoliniowy 200"/>
            <p:cNvCxnSpPr/>
            <p:nvPr/>
          </p:nvCxnSpPr>
          <p:spPr>
            <a:xfrm flipV="1">
              <a:off x="1614070" y="2667063"/>
              <a:ext cx="0" cy="534027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tyki_Otwarte"/>
          <p:cNvGrpSpPr/>
          <p:nvPr/>
        </p:nvGrpSpPr>
        <p:grpSpPr>
          <a:xfrm>
            <a:off x="2051830" y="2956440"/>
            <a:ext cx="136726" cy="76794"/>
            <a:chOff x="1295636" y="2924944"/>
            <a:chExt cx="136726" cy="76794"/>
          </a:xfrm>
        </p:grpSpPr>
        <p:sp>
          <p:nvSpPr>
            <p:cNvPr id="191" name="Elipsa 190"/>
            <p:cNvSpPr>
              <a:spLocks noChangeAspect="1"/>
            </p:cNvSpPr>
            <p:nvPr/>
          </p:nvSpPr>
          <p:spPr>
            <a:xfrm>
              <a:off x="1295636" y="2973296"/>
              <a:ext cx="28485" cy="284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92" name="Łącznik prostoliniowy 191"/>
            <p:cNvCxnSpPr/>
            <p:nvPr/>
          </p:nvCxnSpPr>
          <p:spPr>
            <a:xfrm flipV="1">
              <a:off x="1323991" y="2924944"/>
              <a:ext cx="108371" cy="578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tyki"/>
          <p:cNvGrpSpPr/>
          <p:nvPr/>
        </p:nvGrpSpPr>
        <p:grpSpPr>
          <a:xfrm>
            <a:off x="1671852" y="2881118"/>
            <a:ext cx="517603" cy="164106"/>
            <a:chOff x="915658" y="3061062"/>
            <a:chExt cx="517603" cy="164106"/>
          </a:xfrm>
        </p:grpSpPr>
        <p:sp>
          <p:nvSpPr>
            <p:cNvPr id="259" name="Txt_+"/>
            <p:cNvSpPr txBox="1">
              <a:spLocks noChangeArrowheads="1"/>
            </p:cNvSpPr>
            <p:nvPr/>
          </p:nvSpPr>
          <p:spPr bwMode="auto">
            <a:xfrm>
              <a:off x="915658" y="3061062"/>
              <a:ext cx="72964" cy="15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2" name="Łącznik prostoliniowy 261"/>
            <p:cNvCxnSpPr/>
            <p:nvPr/>
          </p:nvCxnSpPr>
          <p:spPr>
            <a:xfrm flipV="1">
              <a:off x="933750" y="3205081"/>
              <a:ext cx="361330" cy="3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70"/>
            <p:cNvSpPr>
              <a:spLocks noChangeArrowheads="1"/>
            </p:cNvSpPr>
            <p:nvPr/>
          </p:nvSpPr>
          <p:spPr bwMode="auto">
            <a:xfrm>
              <a:off x="933750" y="3189626"/>
              <a:ext cx="35530" cy="35542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7" name="Elipsa 256"/>
            <p:cNvSpPr>
              <a:spLocks noChangeAspect="1"/>
            </p:cNvSpPr>
            <p:nvPr/>
          </p:nvSpPr>
          <p:spPr>
            <a:xfrm>
              <a:off x="1404776" y="3186111"/>
              <a:ext cx="28485" cy="284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8" name="Przek_Z"/>
          <p:cNvGrpSpPr/>
          <p:nvPr/>
        </p:nvGrpSpPr>
        <p:grpSpPr>
          <a:xfrm>
            <a:off x="1947289" y="2908264"/>
            <a:ext cx="362916" cy="467753"/>
            <a:chOff x="1191095" y="3088208"/>
            <a:chExt cx="362916" cy="467753"/>
          </a:xfrm>
        </p:grpSpPr>
        <p:sp>
          <p:nvSpPr>
            <p:cNvPr id="252" name="Txt_Z&gt;&gt;,t"/>
            <p:cNvSpPr txBox="1">
              <a:spLocks noChangeArrowheads="1"/>
            </p:cNvSpPr>
            <p:nvPr/>
          </p:nvSpPr>
          <p:spPr bwMode="auto">
            <a:xfrm>
              <a:off x="1285298" y="3295187"/>
              <a:ext cx="202565" cy="1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i="1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Z</a:t>
              </a:r>
              <a:r>
                <a:rPr lang="pl-PL" sz="8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&lt; ,t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53" name="Prz_Z&gt;"/>
            <p:cNvGrpSpPr/>
            <p:nvPr/>
          </p:nvGrpSpPr>
          <p:grpSpPr>
            <a:xfrm>
              <a:off x="1191095" y="3088208"/>
              <a:ext cx="362916" cy="467753"/>
              <a:chOff x="-462" y="0"/>
              <a:chExt cx="363537" cy="467995"/>
            </a:xfrm>
          </p:grpSpPr>
          <p:sp>
            <p:nvSpPr>
              <p:cNvPr id="254" name="Łuk 253"/>
              <p:cNvSpPr/>
              <p:nvPr/>
            </p:nvSpPr>
            <p:spPr>
              <a:xfrm>
                <a:off x="0" y="0"/>
                <a:ext cx="361950" cy="467995"/>
              </a:xfrm>
              <a:prstGeom prst="arc">
                <a:avLst>
                  <a:gd name="adj1" fmla="val 11530937"/>
                  <a:gd name="adj2" fmla="val 20987714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55" name="Prostokąt 254"/>
              <p:cNvSpPr/>
              <p:nvPr/>
            </p:nvSpPr>
            <p:spPr>
              <a:xfrm>
                <a:off x="-462" y="190274"/>
                <a:ext cx="363537" cy="1787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15" name="Sygn_Z"/>
          <p:cNvGrpSpPr/>
          <p:nvPr/>
        </p:nvGrpSpPr>
        <p:grpSpPr>
          <a:xfrm>
            <a:off x="2128417" y="3271876"/>
            <a:ext cx="507365" cy="252095"/>
            <a:chOff x="0" y="0"/>
            <a:chExt cx="507365" cy="252095"/>
          </a:xfrm>
        </p:grpSpPr>
        <p:cxnSp>
          <p:nvCxnSpPr>
            <p:cNvPr id="246" name="AutoShape 5"/>
            <p:cNvCxnSpPr>
              <a:cxnSpLocks noChangeShapeType="1"/>
            </p:cNvCxnSpPr>
            <p:nvPr/>
          </p:nvCxnSpPr>
          <p:spPr bwMode="auto">
            <a:xfrm>
              <a:off x="502920" y="34290"/>
              <a:ext cx="4445" cy="216794"/>
            </a:xfrm>
            <a:prstGeom prst="straightConnector1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AutoShape 5"/>
            <p:cNvCxnSpPr>
              <a:cxnSpLocks noChangeShapeType="1"/>
            </p:cNvCxnSpPr>
            <p:nvPr/>
          </p:nvCxnSpPr>
          <p:spPr bwMode="auto">
            <a:xfrm>
              <a:off x="0" y="0"/>
              <a:ext cx="1270" cy="250825"/>
            </a:xfrm>
            <a:prstGeom prst="straightConnector1">
              <a:avLst/>
            </a:prstGeom>
            <a:noFill/>
            <a:ln w="15875">
              <a:solidFill>
                <a:srgbClr val="7030A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8" name="Text Box 9"/>
            <p:cNvSpPr txBox="1">
              <a:spLocks noChangeArrowheads="1"/>
            </p:cNvSpPr>
            <p:nvPr/>
          </p:nvSpPr>
          <p:spPr bwMode="auto">
            <a:xfrm>
              <a:off x="217170" y="68580"/>
              <a:ext cx="8509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u="sng" kern="1200">
                  <a:solidFill>
                    <a:srgbClr val="7030A0"/>
                  </a:solidFill>
                  <a:effectLst/>
                  <a:latin typeface="Times New Roman"/>
                  <a:ea typeface="Times New Roman"/>
                  <a:cs typeface="Times New Roman"/>
                </a:rPr>
                <a:t>Z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9" name="AutoShape 5"/>
            <p:cNvCxnSpPr>
              <a:cxnSpLocks noChangeShapeType="1"/>
            </p:cNvCxnSpPr>
            <p:nvPr/>
          </p:nvCxnSpPr>
          <p:spPr bwMode="auto">
            <a:xfrm flipH="1" flipV="1">
              <a:off x="0" y="251460"/>
              <a:ext cx="507365" cy="635"/>
            </a:xfrm>
            <a:prstGeom prst="straightConnector1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6" name="Komparator_U/I"/>
          <p:cNvGrpSpPr/>
          <p:nvPr/>
        </p:nvGrpSpPr>
        <p:grpSpPr>
          <a:xfrm>
            <a:off x="2417977" y="3005176"/>
            <a:ext cx="435610" cy="299720"/>
            <a:chOff x="0" y="0"/>
            <a:chExt cx="435610" cy="299848"/>
          </a:xfrm>
        </p:grpSpPr>
        <p:sp>
          <p:nvSpPr>
            <p:cNvPr id="244" name="Prostokąt 243"/>
            <p:cNvSpPr/>
            <p:nvPr/>
          </p:nvSpPr>
          <p:spPr>
            <a:xfrm>
              <a:off x="0" y="0"/>
              <a:ext cx="435610" cy="298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xt_Z=U/I"/>
                <p:cNvSpPr txBox="1">
                  <a:spLocks noChangeArrowheads="1"/>
                </p:cNvSpPr>
                <p:nvPr/>
              </p:nvSpPr>
              <p:spPr bwMode="auto">
                <a:xfrm>
                  <a:off x="95250" y="45720"/>
                  <a:ext cx="228600" cy="254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:r>
                    <a:rPr lang="pl-PL" sz="800" b="1" i="1" u="sng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pl-PL" sz="800" b="1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f>
                        <m:fPr>
                          <m:ctrlPr>
                            <a:rPr lang="pl-PL" sz="10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sz="10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barPr>
                            <m:e>
                              <m:r>
                                <a:rPr lang="pl-PL" sz="10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𝑼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sz="10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barPr>
                            <m:e>
                              <m:r>
                                <a:rPr lang="pl-PL" sz="10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𝑰</m:t>
                              </m:r>
                            </m:e>
                          </m:bar>
                        </m:den>
                      </m:f>
                    </m:oMath>
                  </a14:m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45" name="Txt_Z=U/I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250" y="45720"/>
                  <a:ext cx="228600" cy="2541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6316" r="-78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Przekł_Nap"/>
          <p:cNvGrpSpPr/>
          <p:nvPr/>
        </p:nvGrpSpPr>
        <p:grpSpPr>
          <a:xfrm>
            <a:off x="2635147" y="2429866"/>
            <a:ext cx="313690" cy="582930"/>
            <a:chOff x="0" y="0"/>
            <a:chExt cx="313690" cy="582930"/>
          </a:xfrm>
        </p:grpSpPr>
        <p:sp>
          <p:nvSpPr>
            <p:cNvPr id="238" name="Oval 70"/>
            <p:cNvSpPr>
              <a:spLocks noChangeArrowheads="1"/>
            </p:cNvSpPr>
            <p:nvPr/>
          </p:nvSpPr>
          <p:spPr bwMode="auto">
            <a:xfrm>
              <a:off x="0" y="114300"/>
              <a:ext cx="142875" cy="1428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39" name="Oval 70"/>
            <p:cNvSpPr>
              <a:spLocks noChangeArrowheads="1"/>
            </p:cNvSpPr>
            <p:nvPr/>
          </p:nvSpPr>
          <p:spPr bwMode="auto">
            <a:xfrm>
              <a:off x="0" y="224790"/>
              <a:ext cx="142875" cy="1428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240" name="AutoShape 5"/>
            <p:cNvCxnSpPr>
              <a:cxnSpLocks noChangeShapeType="1"/>
            </p:cNvCxnSpPr>
            <p:nvPr/>
          </p:nvCxnSpPr>
          <p:spPr bwMode="auto">
            <a:xfrm>
              <a:off x="72390" y="365635"/>
              <a:ext cx="0" cy="217295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AutoShape 5"/>
            <p:cNvCxnSpPr>
              <a:cxnSpLocks noChangeShapeType="1"/>
            </p:cNvCxnSpPr>
            <p:nvPr/>
          </p:nvCxnSpPr>
          <p:spPr bwMode="auto">
            <a:xfrm>
              <a:off x="68580" y="0"/>
              <a:ext cx="1270" cy="111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2" name="Text Box 9"/>
            <p:cNvSpPr txBox="1">
              <a:spLocks noChangeArrowheads="1"/>
            </p:cNvSpPr>
            <p:nvPr/>
          </p:nvSpPr>
          <p:spPr bwMode="auto">
            <a:xfrm>
              <a:off x="179070" y="41896"/>
              <a:ext cx="13462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pn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3" name="Text Box 9"/>
            <p:cNvSpPr txBox="1">
              <a:spLocks noChangeArrowheads="1"/>
            </p:cNvSpPr>
            <p:nvPr/>
          </p:nvSpPr>
          <p:spPr bwMode="auto">
            <a:xfrm>
              <a:off x="103505" y="356870"/>
              <a:ext cx="10287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u="sng" kern="1200">
                  <a:solidFill>
                    <a:srgbClr val="0070C0"/>
                  </a:solidFill>
                  <a:effectLst/>
                  <a:latin typeface="Arial"/>
                  <a:ea typeface="Times New Roman"/>
                </a:rPr>
                <a:t>U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8" name="PrzekłPrad"/>
          <p:cNvGrpSpPr/>
          <p:nvPr/>
        </p:nvGrpSpPr>
        <p:grpSpPr>
          <a:xfrm>
            <a:off x="2485287" y="2174596"/>
            <a:ext cx="170815" cy="830580"/>
            <a:chOff x="10160" y="0"/>
            <a:chExt cx="170815" cy="830580"/>
          </a:xfrm>
        </p:grpSpPr>
        <p:sp>
          <p:nvSpPr>
            <p:cNvPr id="234" name="Oval 70"/>
            <p:cNvSpPr>
              <a:spLocks noChangeArrowheads="1"/>
            </p:cNvSpPr>
            <p:nvPr/>
          </p:nvSpPr>
          <p:spPr bwMode="auto">
            <a:xfrm>
              <a:off x="15240" y="186690"/>
              <a:ext cx="142875" cy="14287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235" name="AutoShape 5"/>
            <p:cNvCxnSpPr>
              <a:cxnSpLocks noChangeShapeType="1"/>
            </p:cNvCxnSpPr>
            <p:nvPr/>
          </p:nvCxnSpPr>
          <p:spPr bwMode="auto">
            <a:xfrm>
              <a:off x="87630" y="331470"/>
              <a:ext cx="0" cy="499110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" name="Text Box 9"/>
            <p:cNvSpPr txBox="1">
              <a:spLocks noChangeArrowheads="1"/>
            </p:cNvSpPr>
            <p:nvPr/>
          </p:nvSpPr>
          <p:spPr bwMode="auto">
            <a:xfrm>
              <a:off x="53340" y="0"/>
              <a:ext cx="12763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pp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7" name="Text Box 9"/>
            <p:cNvSpPr txBox="1">
              <a:spLocks noChangeArrowheads="1"/>
            </p:cNvSpPr>
            <p:nvPr/>
          </p:nvSpPr>
          <p:spPr bwMode="auto">
            <a:xfrm>
              <a:off x="10160" y="610235"/>
              <a:ext cx="4572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u="sng" kern="1200">
                  <a:solidFill>
                    <a:srgbClr val="0070C0"/>
                  </a:solidFill>
                  <a:effectLst/>
                  <a:latin typeface="Arial"/>
                  <a:ea typeface="Times New Roman"/>
                </a:rPr>
                <a:t>I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9" name="Linia_L1"/>
          <p:cNvGrpSpPr/>
          <p:nvPr/>
        </p:nvGrpSpPr>
        <p:grpSpPr>
          <a:xfrm>
            <a:off x="2345584" y="2243176"/>
            <a:ext cx="1794282" cy="229235"/>
            <a:chOff x="68580" y="0"/>
            <a:chExt cx="1794367" cy="229235"/>
          </a:xfrm>
        </p:grpSpPr>
        <p:sp>
          <p:nvSpPr>
            <p:cNvPr id="225" name="Txt_wyl"/>
            <p:cNvSpPr txBox="1">
              <a:spLocks noChangeArrowheads="1"/>
            </p:cNvSpPr>
            <p:nvPr/>
          </p:nvSpPr>
          <p:spPr bwMode="auto">
            <a:xfrm>
              <a:off x="85785" y="11430"/>
              <a:ext cx="8509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w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6" name="Txt_L1"/>
            <p:cNvSpPr txBox="1">
              <a:spLocks noChangeArrowheads="1"/>
            </p:cNvSpPr>
            <p:nvPr/>
          </p:nvSpPr>
          <p:spPr bwMode="auto">
            <a:xfrm>
              <a:off x="956269" y="0"/>
              <a:ext cx="14160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L1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27" name="AutoShape 5"/>
            <p:cNvCxnSpPr>
              <a:cxnSpLocks noChangeShapeType="1"/>
            </p:cNvCxnSpPr>
            <p:nvPr/>
          </p:nvCxnSpPr>
          <p:spPr bwMode="auto">
            <a:xfrm flipV="1">
              <a:off x="98864" y="194310"/>
              <a:ext cx="1764083" cy="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8" name="WyłL1_konk"/>
            <p:cNvGrpSpPr/>
            <p:nvPr/>
          </p:nvGrpSpPr>
          <p:grpSpPr>
            <a:xfrm>
              <a:off x="1699260" y="156210"/>
              <a:ext cx="72390" cy="73025"/>
              <a:chOff x="0" y="0"/>
              <a:chExt cx="72390" cy="73025"/>
            </a:xfrm>
          </p:grpSpPr>
          <p:cxnSp>
            <p:nvCxnSpPr>
              <p:cNvPr id="232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239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12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9" name="Wył_L1_poc"/>
            <p:cNvGrpSpPr/>
            <p:nvPr/>
          </p:nvGrpSpPr>
          <p:grpSpPr>
            <a:xfrm>
              <a:off x="68580" y="156210"/>
              <a:ext cx="72390" cy="73025"/>
              <a:chOff x="0" y="0"/>
              <a:chExt cx="72390" cy="73025"/>
            </a:xfrm>
          </p:grpSpPr>
          <p:cxnSp>
            <p:nvCxnSpPr>
              <p:cNvPr id="230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239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120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20" name="System_S1"/>
          <p:cNvGrpSpPr/>
          <p:nvPr/>
        </p:nvGrpSpPr>
        <p:grpSpPr>
          <a:xfrm>
            <a:off x="1511770" y="2220316"/>
            <a:ext cx="654037" cy="396240"/>
            <a:chOff x="0" y="0"/>
            <a:chExt cx="654605" cy="396240"/>
          </a:xfrm>
        </p:grpSpPr>
        <p:cxnSp>
          <p:nvCxnSpPr>
            <p:cNvPr id="221" name="AutoShape 4"/>
            <p:cNvCxnSpPr>
              <a:cxnSpLocks noChangeShapeType="1"/>
            </p:cNvCxnSpPr>
            <p:nvPr/>
          </p:nvCxnSpPr>
          <p:spPr bwMode="auto">
            <a:xfrm>
              <a:off x="647700" y="64770"/>
              <a:ext cx="6905" cy="29337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Łącznik prosty ze strzałką 221"/>
            <p:cNvCxnSpPr>
              <a:cxnSpLocks noChangeShapeType="1"/>
            </p:cNvCxnSpPr>
            <p:nvPr/>
          </p:nvCxnSpPr>
          <p:spPr bwMode="auto">
            <a:xfrm>
              <a:off x="461010" y="209550"/>
              <a:ext cx="177426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3" name="Prostokąt 222"/>
            <p:cNvSpPr/>
            <p:nvPr/>
          </p:nvSpPr>
          <p:spPr>
            <a:xfrm>
              <a:off x="0" y="0"/>
              <a:ext cx="468277" cy="39624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Text Box 9"/>
            <p:cNvSpPr txBox="1">
              <a:spLocks noChangeArrowheads="1"/>
            </p:cNvSpPr>
            <p:nvPr/>
          </p:nvSpPr>
          <p:spPr bwMode="auto">
            <a:xfrm>
              <a:off x="102870" y="110490"/>
              <a:ext cx="16129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S1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275972" y="188550"/>
            <a:ext cx="25920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Zabezpieczenie odległościowe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ab_Różnicowe_Tr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11" y="2695725"/>
            <a:ext cx="2286319" cy="2257740"/>
          </a:xfrm>
          <a:prstGeom prst="rect">
            <a:avLst/>
          </a:prstGeom>
        </p:spPr>
      </p:pic>
      <p:cxnSp>
        <p:nvCxnSpPr>
          <p:cNvPr id="44" name="Sygn_Otw_Wyl"/>
          <p:cNvCxnSpPr/>
          <p:nvPr/>
        </p:nvCxnSpPr>
        <p:spPr>
          <a:xfrm flipV="1">
            <a:off x="4184956" y="3756635"/>
            <a:ext cx="555625" cy="0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Styki_Zamkn"/>
          <p:cNvGrpSpPr/>
          <p:nvPr/>
        </p:nvGrpSpPr>
        <p:grpSpPr>
          <a:xfrm rot="5400000">
            <a:off x="4100185" y="3412147"/>
            <a:ext cx="135889" cy="32385"/>
            <a:chOff x="0" y="71437"/>
            <a:chExt cx="138112" cy="33338"/>
          </a:xfrm>
        </p:grpSpPr>
        <p:sp>
          <p:nvSpPr>
            <p:cNvPr id="192" name="Elipsa 191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3" name="Elipsa 192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94" name="Łącznik prostoliniowy 193"/>
            <p:cNvCxnSpPr>
              <a:endCxn id="193" idx="7"/>
            </p:cNvCxnSpPr>
            <p:nvPr/>
          </p:nvCxnSpPr>
          <p:spPr>
            <a:xfrm flipV="1">
              <a:off x="28444" y="75622"/>
              <a:ext cx="105483" cy="10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Zwarcie"/>
          <p:cNvGrpSpPr/>
          <p:nvPr/>
        </p:nvGrpSpPr>
        <p:grpSpPr>
          <a:xfrm>
            <a:off x="3655366" y="2020545"/>
            <a:ext cx="114300" cy="250826"/>
            <a:chOff x="0" y="0"/>
            <a:chExt cx="114841" cy="251435"/>
          </a:xfrm>
        </p:grpSpPr>
        <p:cxnSp>
          <p:nvCxnSpPr>
            <p:cNvPr id="183" name="Łącznik prostoliniowy 182"/>
            <p:cNvCxnSpPr/>
            <p:nvPr/>
          </p:nvCxnSpPr>
          <p:spPr>
            <a:xfrm flipH="1">
              <a:off x="4527" y="0"/>
              <a:ext cx="110314" cy="1448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Łącznik prostoliniowy 183"/>
            <p:cNvCxnSpPr/>
            <p:nvPr/>
          </p:nvCxnSpPr>
          <p:spPr>
            <a:xfrm flipV="1">
              <a:off x="0" y="108642"/>
              <a:ext cx="113665" cy="361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Łącznik prosty ze strzałką 184"/>
            <p:cNvCxnSpPr/>
            <p:nvPr/>
          </p:nvCxnSpPr>
          <p:spPr>
            <a:xfrm flipH="1">
              <a:off x="4527" y="108642"/>
              <a:ext cx="106913" cy="1427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ygn_Wył"/>
          <p:cNvCxnSpPr/>
          <p:nvPr/>
        </p:nvCxnSpPr>
        <p:spPr>
          <a:xfrm flipV="1">
            <a:off x="4173526" y="3755365"/>
            <a:ext cx="555625" cy="0"/>
          </a:xfrm>
          <a:prstGeom prst="line">
            <a:avLst/>
          </a:prstGeom>
          <a:ln w="1905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tyki_Otw"/>
          <p:cNvGrpSpPr/>
          <p:nvPr/>
        </p:nvGrpSpPr>
        <p:grpSpPr>
          <a:xfrm rot="5400000">
            <a:off x="4133205" y="3388653"/>
            <a:ext cx="137160" cy="76834"/>
            <a:chOff x="0" y="27622"/>
            <a:chExt cx="138112" cy="77153"/>
          </a:xfrm>
        </p:grpSpPr>
        <p:sp>
          <p:nvSpPr>
            <p:cNvPr id="174" name="Elipsa 173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5" name="Elipsa 174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76" name="Łącznik prostoliniowy 175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Zas_+"/>
          <p:cNvGrpSpPr/>
          <p:nvPr/>
        </p:nvGrpSpPr>
        <p:grpSpPr>
          <a:xfrm>
            <a:off x="4176066" y="3141320"/>
            <a:ext cx="134712" cy="608965"/>
            <a:chOff x="0" y="0"/>
            <a:chExt cx="134712" cy="609475"/>
          </a:xfrm>
        </p:grpSpPr>
        <p:cxnSp>
          <p:nvCxnSpPr>
            <p:cNvPr id="171" name="Łącznik prostoliniowy 170"/>
            <p:cNvCxnSpPr/>
            <p:nvPr/>
          </p:nvCxnSpPr>
          <p:spPr>
            <a:xfrm rot="5400000">
              <a:off x="-119288" y="485775"/>
              <a:ext cx="247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oliniowy 171"/>
            <p:cNvCxnSpPr/>
            <p:nvPr/>
          </p:nvCxnSpPr>
          <p:spPr>
            <a:xfrm rot="5400000">
              <a:off x="-90714" y="128588"/>
              <a:ext cx="1814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 Box 9"/>
            <p:cNvSpPr txBox="1">
              <a:spLocks noChangeArrowheads="1"/>
            </p:cNvSpPr>
            <p:nvPr/>
          </p:nvSpPr>
          <p:spPr bwMode="auto">
            <a:xfrm>
              <a:off x="61687" y="0"/>
              <a:ext cx="7302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52" name="ZasRożnicowki"/>
          <p:cNvGrpSpPr/>
          <p:nvPr/>
        </p:nvGrpSpPr>
        <p:grpSpPr>
          <a:xfrm>
            <a:off x="2461566" y="2745080"/>
            <a:ext cx="2787015" cy="1204595"/>
            <a:chOff x="0" y="0"/>
            <a:chExt cx="2787015" cy="1204595"/>
          </a:xfrm>
        </p:grpSpPr>
        <p:cxnSp>
          <p:nvCxnSpPr>
            <p:cNvPr id="163" name="Łącznik prostoliniowy 162"/>
            <p:cNvCxnSpPr/>
            <p:nvPr/>
          </p:nvCxnSpPr>
          <p:spPr>
            <a:xfrm>
              <a:off x="3810" y="0"/>
              <a:ext cx="0" cy="1195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oliniowy 163"/>
            <p:cNvCxnSpPr/>
            <p:nvPr/>
          </p:nvCxnSpPr>
          <p:spPr>
            <a:xfrm>
              <a:off x="289560" y="0"/>
              <a:ext cx="2540" cy="3276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oliniowy 164"/>
            <p:cNvCxnSpPr/>
            <p:nvPr/>
          </p:nvCxnSpPr>
          <p:spPr>
            <a:xfrm>
              <a:off x="289560" y="327660"/>
              <a:ext cx="1783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oliniowy 165"/>
            <p:cNvCxnSpPr/>
            <p:nvPr/>
          </p:nvCxnSpPr>
          <p:spPr>
            <a:xfrm>
              <a:off x="0" y="1196340"/>
              <a:ext cx="27870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oliniowy 166"/>
            <p:cNvCxnSpPr/>
            <p:nvPr/>
          </p:nvCxnSpPr>
          <p:spPr>
            <a:xfrm>
              <a:off x="1123950" y="331470"/>
              <a:ext cx="0" cy="323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oliniowy 167"/>
            <p:cNvCxnSpPr/>
            <p:nvPr/>
          </p:nvCxnSpPr>
          <p:spPr>
            <a:xfrm>
              <a:off x="1123950" y="807720"/>
              <a:ext cx="0" cy="39687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oliniowy 168"/>
            <p:cNvCxnSpPr/>
            <p:nvPr/>
          </p:nvCxnSpPr>
          <p:spPr>
            <a:xfrm>
              <a:off x="1123950" y="655320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oliniowy 169"/>
            <p:cNvCxnSpPr/>
            <p:nvPr/>
          </p:nvCxnSpPr>
          <p:spPr>
            <a:xfrm>
              <a:off x="1123950" y="807720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PrądZwar_Różn"/>
          <p:cNvGrpSpPr/>
          <p:nvPr/>
        </p:nvGrpSpPr>
        <p:grpSpPr>
          <a:xfrm>
            <a:off x="3083231" y="2887955"/>
            <a:ext cx="820420" cy="504818"/>
            <a:chOff x="-116840" y="0"/>
            <a:chExt cx="820420" cy="506013"/>
          </a:xfrm>
        </p:grpSpPr>
        <p:cxnSp>
          <p:nvCxnSpPr>
            <p:cNvPr id="177" name="Prąd_IG"/>
            <p:cNvCxnSpPr/>
            <p:nvPr/>
          </p:nvCxnSpPr>
          <p:spPr>
            <a:xfrm>
              <a:off x="-116840" y="182880"/>
              <a:ext cx="404099" cy="38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ze strzałką 177"/>
            <p:cNvCxnSpPr/>
            <p:nvPr/>
          </p:nvCxnSpPr>
          <p:spPr>
            <a:xfrm flipV="1">
              <a:off x="594360" y="182880"/>
              <a:ext cx="109220" cy="3810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Łącznik prosty ze strzałką 178"/>
            <p:cNvCxnSpPr/>
            <p:nvPr/>
          </p:nvCxnSpPr>
          <p:spPr>
            <a:xfrm>
              <a:off x="387600" y="176264"/>
              <a:ext cx="0" cy="3297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1112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lang="pl-PL" sz="10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G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1" name="Text Box 9"/>
            <p:cNvSpPr txBox="1">
              <a:spLocks noChangeArrowheads="1"/>
            </p:cNvSpPr>
            <p:nvPr/>
          </p:nvSpPr>
          <p:spPr bwMode="auto">
            <a:xfrm>
              <a:off x="594360" y="3810"/>
              <a:ext cx="109220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lang="pl-PL" sz="10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2" name="Text Box 9"/>
            <p:cNvSpPr txBox="1">
              <a:spLocks noChangeArrowheads="1"/>
            </p:cNvSpPr>
            <p:nvPr/>
          </p:nvSpPr>
          <p:spPr bwMode="auto">
            <a:xfrm>
              <a:off x="234037" y="281329"/>
              <a:ext cx="104775" cy="1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lang="pl-PL" sz="10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6" name="PrądObc_Różn"/>
          <p:cNvGrpSpPr/>
          <p:nvPr/>
        </p:nvGrpSpPr>
        <p:grpSpPr>
          <a:xfrm>
            <a:off x="3204516" y="2887955"/>
            <a:ext cx="800835" cy="433705"/>
            <a:chOff x="0" y="0"/>
            <a:chExt cx="800835" cy="433705"/>
          </a:xfrm>
        </p:grpSpPr>
        <p:cxnSp>
          <p:nvCxnSpPr>
            <p:cNvPr id="186" name="Prąd_IG"/>
            <p:cNvCxnSpPr/>
            <p:nvPr/>
          </p:nvCxnSpPr>
          <p:spPr>
            <a:xfrm>
              <a:off x="30480" y="185523"/>
              <a:ext cx="16637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Łącznik prosty ze strzałką 186"/>
            <p:cNvCxnSpPr/>
            <p:nvPr/>
          </p:nvCxnSpPr>
          <p:spPr>
            <a:xfrm>
              <a:off x="594360" y="184047"/>
              <a:ext cx="16637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Łącznik prosty ze strzałką 187"/>
            <p:cNvCxnSpPr/>
            <p:nvPr/>
          </p:nvCxnSpPr>
          <p:spPr>
            <a:xfrm>
              <a:off x="379850" y="244860"/>
              <a:ext cx="0" cy="8378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1112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lang="pl-PL" sz="10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G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0" name="Text Box 9"/>
            <p:cNvSpPr txBox="1">
              <a:spLocks noChangeArrowheads="1"/>
            </p:cNvSpPr>
            <p:nvPr/>
          </p:nvSpPr>
          <p:spPr bwMode="auto">
            <a:xfrm>
              <a:off x="550767" y="3810"/>
              <a:ext cx="25006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lang="pl-PL" sz="1000" b="1" i="1" kern="1200" baseline="-250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</a:t>
              </a:r>
              <a:r>
                <a:rPr lang="pl-PL" sz="1000" b="1" i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1" name="Text Box 9"/>
            <p:cNvSpPr txBox="1">
              <a:spLocks noChangeArrowheads="1"/>
            </p:cNvSpPr>
            <p:nvPr/>
          </p:nvSpPr>
          <p:spPr bwMode="auto">
            <a:xfrm>
              <a:off x="91440" y="281940"/>
              <a:ext cx="24066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lang="pl-PL" sz="10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R</a:t>
              </a: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53" name="Przek_Różn"/>
          <p:cNvGrpSpPr/>
          <p:nvPr/>
        </p:nvGrpSpPr>
        <p:grpSpPr>
          <a:xfrm>
            <a:off x="3756966" y="3283560"/>
            <a:ext cx="514986" cy="362585"/>
            <a:chOff x="0" y="0"/>
            <a:chExt cx="515258" cy="362855"/>
          </a:xfrm>
        </p:grpSpPr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119733" y="103965"/>
              <a:ext cx="12890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Pr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1" name="Łuk 160"/>
            <p:cNvSpPr/>
            <p:nvPr/>
          </p:nvSpPr>
          <p:spPr>
            <a:xfrm rot="5400000">
              <a:off x="100746" y="-53121"/>
              <a:ext cx="361271" cy="467753"/>
            </a:xfrm>
            <a:prstGeom prst="arc">
              <a:avLst>
                <a:gd name="adj1" fmla="val 11530937"/>
                <a:gd name="adj2" fmla="val 2098771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2" name="Prostokąt 161"/>
            <p:cNvSpPr/>
            <p:nvPr/>
          </p:nvSpPr>
          <p:spPr>
            <a:xfrm rot="5400000">
              <a:off x="-18317" y="18317"/>
              <a:ext cx="362855" cy="3262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54" name="UklPolPrzekl_D"/>
          <p:cNvGrpSpPr/>
          <p:nvPr/>
        </p:nvGrpSpPr>
        <p:grpSpPr>
          <a:xfrm>
            <a:off x="4527856" y="1905610"/>
            <a:ext cx="724535" cy="2028825"/>
            <a:chOff x="0" y="0"/>
            <a:chExt cx="724539" cy="2028825"/>
          </a:xfrm>
        </p:grpSpPr>
        <p:cxnSp>
          <p:nvCxnSpPr>
            <p:cNvPr id="152" name="Łącznik prostoliniowy 151"/>
            <p:cNvCxnSpPr/>
            <p:nvPr/>
          </p:nvCxnSpPr>
          <p:spPr>
            <a:xfrm>
              <a:off x="2884" y="5769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Łącznik prostoliniowy 152"/>
            <p:cNvCxnSpPr/>
            <p:nvPr/>
          </p:nvCxnSpPr>
          <p:spPr>
            <a:xfrm flipV="1">
              <a:off x="545178" y="11538"/>
              <a:ext cx="173355" cy="28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Łącznik prostoliniowy 153"/>
            <p:cNvCxnSpPr/>
            <p:nvPr/>
          </p:nvCxnSpPr>
          <p:spPr>
            <a:xfrm>
              <a:off x="2884" y="400951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Łącznik prostoliniowy 154"/>
            <p:cNvCxnSpPr/>
            <p:nvPr/>
          </p:nvCxnSpPr>
          <p:spPr>
            <a:xfrm>
              <a:off x="542294" y="400951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Łącznik prostoliniowy 155"/>
            <p:cNvCxnSpPr/>
            <p:nvPr/>
          </p:nvCxnSpPr>
          <p:spPr>
            <a:xfrm>
              <a:off x="0" y="801902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Łącznik prostoliniowy 156"/>
            <p:cNvCxnSpPr/>
            <p:nvPr/>
          </p:nvCxnSpPr>
          <p:spPr>
            <a:xfrm>
              <a:off x="542294" y="799018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Łącznik prostoliniowy 157"/>
            <p:cNvCxnSpPr/>
            <p:nvPr/>
          </p:nvCxnSpPr>
          <p:spPr>
            <a:xfrm>
              <a:off x="2884" y="0"/>
              <a:ext cx="3810" cy="1162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Łącznik prostoliniowy 158"/>
            <p:cNvCxnSpPr/>
            <p:nvPr/>
          </p:nvCxnSpPr>
          <p:spPr>
            <a:xfrm>
              <a:off x="718251" y="0"/>
              <a:ext cx="3809" cy="2028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Przekl_Dolne"/>
          <p:cNvGrpSpPr/>
          <p:nvPr/>
        </p:nvGrpSpPr>
        <p:grpSpPr>
          <a:xfrm>
            <a:off x="4705656" y="1659230"/>
            <a:ext cx="365125" cy="1085215"/>
            <a:chOff x="0" y="0"/>
            <a:chExt cx="365125" cy="1085215"/>
          </a:xfrm>
        </p:grpSpPr>
        <p:grpSp>
          <p:nvGrpSpPr>
            <p:cNvPr id="131" name="Przekł_A_D"/>
            <p:cNvGrpSpPr/>
            <p:nvPr/>
          </p:nvGrpSpPr>
          <p:grpSpPr>
            <a:xfrm>
              <a:off x="0" y="0"/>
              <a:ext cx="361315" cy="288925"/>
              <a:chOff x="0" y="0"/>
              <a:chExt cx="361315" cy="288925"/>
            </a:xfrm>
          </p:grpSpPr>
          <p:sp>
            <p:nvSpPr>
              <p:cNvPr id="146" name="Łuk 145"/>
              <p:cNvSpPr/>
              <p:nvPr/>
            </p:nvSpPr>
            <p:spPr>
              <a:xfrm>
                <a:off x="36195" y="381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7" name="Łuk 146"/>
              <p:cNvSpPr/>
              <p:nvPr/>
            </p:nvSpPr>
            <p:spPr>
              <a:xfrm>
                <a:off x="180975" y="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48" name="Łącznik prostoliniowy 147"/>
              <p:cNvCxnSpPr/>
              <p:nvPr/>
            </p:nvCxnSpPr>
            <p:spPr>
              <a:xfrm>
                <a:off x="36195" y="106680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Łącznik prostoliniowy 148"/>
              <p:cNvCxnSpPr/>
              <p:nvPr/>
            </p:nvCxnSpPr>
            <p:spPr>
              <a:xfrm>
                <a:off x="325755" y="108585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70"/>
              <p:cNvSpPr>
                <a:spLocks noChangeArrowheads="1"/>
              </p:cNvSpPr>
              <p:nvPr/>
            </p:nvSpPr>
            <p:spPr bwMode="auto">
              <a:xfrm>
                <a:off x="0" y="215265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1" name="Oval 70"/>
              <p:cNvSpPr>
                <a:spLocks noChangeArrowheads="1"/>
              </p:cNvSpPr>
              <p:nvPr/>
            </p:nvSpPr>
            <p:spPr bwMode="auto">
              <a:xfrm>
                <a:off x="289560" y="217170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32" name="Przekł_B_D"/>
            <p:cNvGrpSpPr/>
            <p:nvPr/>
          </p:nvGrpSpPr>
          <p:grpSpPr>
            <a:xfrm>
              <a:off x="3810" y="396240"/>
              <a:ext cx="361315" cy="288925"/>
              <a:chOff x="0" y="0"/>
              <a:chExt cx="361315" cy="288925"/>
            </a:xfrm>
          </p:grpSpPr>
          <p:sp>
            <p:nvSpPr>
              <p:cNvPr id="140" name="Łuk 139"/>
              <p:cNvSpPr/>
              <p:nvPr/>
            </p:nvSpPr>
            <p:spPr>
              <a:xfrm>
                <a:off x="36195" y="381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1" name="Łuk 140"/>
              <p:cNvSpPr/>
              <p:nvPr/>
            </p:nvSpPr>
            <p:spPr>
              <a:xfrm>
                <a:off x="180975" y="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42" name="Łącznik prostoliniowy 141"/>
              <p:cNvCxnSpPr/>
              <p:nvPr/>
            </p:nvCxnSpPr>
            <p:spPr>
              <a:xfrm>
                <a:off x="36195" y="106680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Łącznik prostoliniowy 142"/>
              <p:cNvCxnSpPr/>
              <p:nvPr/>
            </p:nvCxnSpPr>
            <p:spPr>
              <a:xfrm>
                <a:off x="325755" y="108585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70"/>
              <p:cNvSpPr>
                <a:spLocks noChangeArrowheads="1"/>
              </p:cNvSpPr>
              <p:nvPr/>
            </p:nvSpPr>
            <p:spPr bwMode="auto">
              <a:xfrm>
                <a:off x="0" y="215265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Oval 70"/>
              <p:cNvSpPr>
                <a:spLocks noChangeArrowheads="1"/>
              </p:cNvSpPr>
              <p:nvPr/>
            </p:nvSpPr>
            <p:spPr bwMode="auto">
              <a:xfrm>
                <a:off x="289560" y="217170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33" name="Przekł_A_D"/>
            <p:cNvGrpSpPr/>
            <p:nvPr/>
          </p:nvGrpSpPr>
          <p:grpSpPr>
            <a:xfrm>
              <a:off x="3810" y="796290"/>
              <a:ext cx="361315" cy="288925"/>
              <a:chOff x="0" y="0"/>
              <a:chExt cx="361315" cy="288925"/>
            </a:xfrm>
          </p:grpSpPr>
          <p:sp>
            <p:nvSpPr>
              <p:cNvPr id="134" name="Łuk 133"/>
              <p:cNvSpPr/>
              <p:nvPr/>
            </p:nvSpPr>
            <p:spPr>
              <a:xfrm>
                <a:off x="36195" y="381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5" name="Łuk 134"/>
              <p:cNvSpPr/>
              <p:nvPr/>
            </p:nvSpPr>
            <p:spPr>
              <a:xfrm>
                <a:off x="180975" y="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36" name="Łącznik prostoliniowy 135"/>
              <p:cNvCxnSpPr/>
              <p:nvPr/>
            </p:nvCxnSpPr>
            <p:spPr>
              <a:xfrm>
                <a:off x="36195" y="106680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Łącznik prostoliniowy 136"/>
              <p:cNvCxnSpPr/>
              <p:nvPr/>
            </p:nvCxnSpPr>
            <p:spPr>
              <a:xfrm>
                <a:off x="325755" y="108585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70"/>
              <p:cNvSpPr>
                <a:spLocks noChangeArrowheads="1"/>
              </p:cNvSpPr>
              <p:nvPr/>
            </p:nvSpPr>
            <p:spPr bwMode="auto">
              <a:xfrm>
                <a:off x="0" y="215265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9" name="Oval 70"/>
              <p:cNvSpPr>
                <a:spLocks noChangeArrowheads="1"/>
              </p:cNvSpPr>
              <p:nvPr/>
            </p:nvSpPr>
            <p:spPr bwMode="auto">
              <a:xfrm>
                <a:off x="289560" y="217170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56" name="UklPolPrzek_G"/>
          <p:cNvGrpSpPr/>
          <p:nvPr/>
        </p:nvGrpSpPr>
        <p:grpSpPr>
          <a:xfrm>
            <a:off x="2208836" y="1877035"/>
            <a:ext cx="801903" cy="975363"/>
            <a:chOff x="0" y="0"/>
            <a:chExt cx="801903" cy="975528"/>
          </a:xfrm>
        </p:grpSpPr>
        <p:cxnSp>
          <p:nvCxnSpPr>
            <p:cNvPr id="116" name="Łącznik prostoliniowy 115"/>
            <p:cNvCxnSpPr/>
            <p:nvPr/>
          </p:nvCxnSpPr>
          <p:spPr>
            <a:xfrm>
              <a:off x="801903" y="0"/>
              <a:ext cx="0" cy="10668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Łącznik prostoliniowy 116"/>
            <p:cNvCxnSpPr/>
            <p:nvPr/>
          </p:nvCxnSpPr>
          <p:spPr>
            <a:xfrm>
              <a:off x="72114" y="833633"/>
              <a:ext cx="1441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Łącznik prostoliniowy 117"/>
            <p:cNvCxnSpPr/>
            <p:nvPr/>
          </p:nvCxnSpPr>
          <p:spPr>
            <a:xfrm>
              <a:off x="0" y="974976"/>
              <a:ext cx="761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Łącznik prostoliniowy 118"/>
            <p:cNvCxnSpPr/>
            <p:nvPr/>
          </p:nvCxnSpPr>
          <p:spPr>
            <a:xfrm flipV="1">
              <a:off x="0" y="5769"/>
              <a:ext cx="25146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oliniowy 119"/>
            <p:cNvCxnSpPr/>
            <p:nvPr/>
          </p:nvCxnSpPr>
          <p:spPr>
            <a:xfrm>
              <a:off x="608639" y="0"/>
              <a:ext cx="182245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Łącznik prostoliniowy 120"/>
            <p:cNvCxnSpPr/>
            <p:nvPr/>
          </p:nvCxnSpPr>
          <p:spPr>
            <a:xfrm>
              <a:off x="69229" y="429797"/>
              <a:ext cx="182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Łącznik prostoliniowy 121"/>
            <p:cNvCxnSpPr/>
            <p:nvPr/>
          </p:nvCxnSpPr>
          <p:spPr>
            <a:xfrm>
              <a:off x="608639" y="429797"/>
              <a:ext cx="182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Łącznik prostoliniowy 122"/>
            <p:cNvCxnSpPr/>
            <p:nvPr/>
          </p:nvCxnSpPr>
          <p:spPr>
            <a:xfrm>
              <a:off x="576909" y="827864"/>
              <a:ext cx="182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Łącznik prostoliniowy 123"/>
            <p:cNvCxnSpPr/>
            <p:nvPr/>
          </p:nvCxnSpPr>
          <p:spPr>
            <a:xfrm>
              <a:off x="69229" y="106728"/>
              <a:ext cx="727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Łącznik prostoliniowy 124"/>
            <p:cNvCxnSpPr/>
            <p:nvPr/>
          </p:nvCxnSpPr>
          <p:spPr>
            <a:xfrm>
              <a:off x="72114" y="106728"/>
              <a:ext cx="0" cy="323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Łącznik prostoliniowy 125"/>
            <p:cNvCxnSpPr/>
            <p:nvPr/>
          </p:nvCxnSpPr>
          <p:spPr>
            <a:xfrm>
              <a:off x="72114" y="539410"/>
              <a:ext cx="727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Łącznik prostoliniowy 126"/>
            <p:cNvCxnSpPr/>
            <p:nvPr/>
          </p:nvCxnSpPr>
          <p:spPr>
            <a:xfrm>
              <a:off x="796134" y="435566"/>
              <a:ext cx="0" cy="10668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Łącznik prostoliniowy 127"/>
            <p:cNvCxnSpPr/>
            <p:nvPr/>
          </p:nvCxnSpPr>
          <p:spPr>
            <a:xfrm>
              <a:off x="69229" y="539410"/>
              <a:ext cx="0" cy="29337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oliniowy 128"/>
            <p:cNvCxnSpPr/>
            <p:nvPr/>
          </p:nvCxnSpPr>
          <p:spPr>
            <a:xfrm>
              <a:off x="0" y="2885"/>
              <a:ext cx="0" cy="9715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Łącznik prostoliniowy 129"/>
            <p:cNvCxnSpPr/>
            <p:nvPr/>
          </p:nvCxnSpPr>
          <p:spPr>
            <a:xfrm>
              <a:off x="758635" y="830748"/>
              <a:ext cx="1" cy="14478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Przekl_Gorne"/>
          <p:cNvGrpSpPr/>
          <p:nvPr/>
        </p:nvGrpSpPr>
        <p:grpSpPr>
          <a:xfrm>
            <a:off x="2427276" y="1628750"/>
            <a:ext cx="395605" cy="1111885"/>
            <a:chOff x="0" y="0"/>
            <a:chExt cx="395605" cy="1111885"/>
          </a:xfrm>
        </p:grpSpPr>
        <p:grpSp>
          <p:nvGrpSpPr>
            <p:cNvPr id="95" name="Przekł_C_G"/>
            <p:cNvGrpSpPr/>
            <p:nvPr/>
          </p:nvGrpSpPr>
          <p:grpSpPr>
            <a:xfrm>
              <a:off x="0" y="822960"/>
              <a:ext cx="361315" cy="288925"/>
              <a:chOff x="0" y="0"/>
              <a:chExt cx="361315" cy="288925"/>
            </a:xfrm>
          </p:grpSpPr>
          <p:sp>
            <p:nvSpPr>
              <p:cNvPr id="110" name="Łuk 109"/>
              <p:cNvSpPr/>
              <p:nvPr/>
            </p:nvSpPr>
            <p:spPr>
              <a:xfrm>
                <a:off x="36195" y="381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11" name="Łuk 110"/>
              <p:cNvSpPr/>
              <p:nvPr/>
            </p:nvSpPr>
            <p:spPr>
              <a:xfrm>
                <a:off x="180975" y="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12" name="Łącznik prostoliniowy 111"/>
              <p:cNvCxnSpPr/>
              <p:nvPr/>
            </p:nvCxnSpPr>
            <p:spPr>
              <a:xfrm>
                <a:off x="36195" y="106680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Łącznik prostoliniowy 112"/>
              <p:cNvCxnSpPr/>
              <p:nvPr/>
            </p:nvCxnSpPr>
            <p:spPr>
              <a:xfrm>
                <a:off x="325755" y="108585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70"/>
              <p:cNvSpPr>
                <a:spLocks noChangeArrowheads="1"/>
              </p:cNvSpPr>
              <p:nvPr/>
            </p:nvSpPr>
            <p:spPr bwMode="auto">
              <a:xfrm>
                <a:off x="0" y="215265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Oval 70"/>
              <p:cNvSpPr>
                <a:spLocks noChangeArrowheads="1"/>
              </p:cNvSpPr>
              <p:nvPr/>
            </p:nvSpPr>
            <p:spPr bwMode="auto">
              <a:xfrm>
                <a:off x="289560" y="217170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6" name="Przekł_B_G"/>
            <p:cNvGrpSpPr/>
            <p:nvPr/>
          </p:nvGrpSpPr>
          <p:grpSpPr>
            <a:xfrm>
              <a:off x="34290" y="426720"/>
              <a:ext cx="361315" cy="288925"/>
              <a:chOff x="0" y="0"/>
              <a:chExt cx="361315" cy="288925"/>
            </a:xfrm>
          </p:grpSpPr>
          <p:sp>
            <p:nvSpPr>
              <p:cNvPr id="104" name="Łuk 103"/>
              <p:cNvSpPr/>
              <p:nvPr/>
            </p:nvSpPr>
            <p:spPr>
              <a:xfrm>
                <a:off x="36195" y="381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5" name="Łuk 104"/>
              <p:cNvSpPr/>
              <p:nvPr/>
            </p:nvSpPr>
            <p:spPr>
              <a:xfrm>
                <a:off x="180975" y="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06" name="Łącznik prostoliniowy 105"/>
              <p:cNvCxnSpPr/>
              <p:nvPr/>
            </p:nvCxnSpPr>
            <p:spPr>
              <a:xfrm>
                <a:off x="36195" y="106680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oliniowy 106"/>
              <p:cNvCxnSpPr/>
              <p:nvPr/>
            </p:nvCxnSpPr>
            <p:spPr>
              <a:xfrm>
                <a:off x="325755" y="108585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70"/>
              <p:cNvSpPr>
                <a:spLocks noChangeArrowheads="1"/>
              </p:cNvSpPr>
              <p:nvPr/>
            </p:nvSpPr>
            <p:spPr bwMode="auto">
              <a:xfrm>
                <a:off x="0" y="215265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9" name="Oval 70"/>
              <p:cNvSpPr>
                <a:spLocks noChangeArrowheads="1"/>
              </p:cNvSpPr>
              <p:nvPr/>
            </p:nvSpPr>
            <p:spPr bwMode="auto">
              <a:xfrm>
                <a:off x="289560" y="217170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7" name="Przekł_A_G"/>
            <p:cNvGrpSpPr/>
            <p:nvPr/>
          </p:nvGrpSpPr>
          <p:grpSpPr>
            <a:xfrm>
              <a:off x="34290" y="0"/>
              <a:ext cx="361315" cy="288925"/>
              <a:chOff x="0" y="0"/>
              <a:chExt cx="361315" cy="288925"/>
            </a:xfrm>
          </p:grpSpPr>
          <p:sp>
            <p:nvSpPr>
              <p:cNvPr id="98" name="Łuk 97"/>
              <p:cNvSpPr/>
              <p:nvPr/>
            </p:nvSpPr>
            <p:spPr>
              <a:xfrm>
                <a:off x="36195" y="381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Łuk 98"/>
              <p:cNvSpPr/>
              <p:nvPr/>
            </p:nvSpPr>
            <p:spPr>
              <a:xfrm>
                <a:off x="180975" y="0"/>
                <a:ext cx="145415" cy="210820"/>
              </a:xfrm>
              <a:prstGeom prst="arc">
                <a:avLst>
                  <a:gd name="adj1" fmla="val 10928733"/>
                  <a:gd name="adj2" fmla="val 5390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00" name="Łącznik prostoliniowy 99"/>
              <p:cNvCxnSpPr/>
              <p:nvPr/>
            </p:nvCxnSpPr>
            <p:spPr>
              <a:xfrm>
                <a:off x="36195" y="106680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oliniowy 100"/>
              <p:cNvCxnSpPr/>
              <p:nvPr/>
            </p:nvCxnSpPr>
            <p:spPr>
              <a:xfrm>
                <a:off x="325755" y="108585"/>
                <a:ext cx="635" cy="107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70"/>
              <p:cNvSpPr>
                <a:spLocks noChangeArrowheads="1"/>
              </p:cNvSpPr>
              <p:nvPr/>
            </p:nvSpPr>
            <p:spPr bwMode="auto">
              <a:xfrm>
                <a:off x="0" y="215265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" name="Oval 70"/>
              <p:cNvSpPr>
                <a:spLocks noChangeArrowheads="1"/>
              </p:cNvSpPr>
              <p:nvPr/>
            </p:nvSpPr>
            <p:spPr bwMode="auto">
              <a:xfrm>
                <a:off x="289560" y="217170"/>
                <a:ext cx="71755" cy="717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58" name="Trf"/>
          <p:cNvGrpSpPr/>
          <p:nvPr/>
        </p:nvGrpSpPr>
        <p:grpSpPr>
          <a:xfrm>
            <a:off x="1810691" y="1735494"/>
            <a:ext cx="3908424" cy="814002"/>
            <a:chOff x="0" y="64"/>
            <a:chExt cx="3908742" cy="814266"/>
          </a:xfrm>
        </p:grpSpPr>
        <p:grpSp>
          <p:nvGrpSpPr>
            <p:cNvPr id="70" name="Transform"/>
            <p:cNvGrpSpPr>
              <a:grpSpLocks/>
            </p:cNvGrpSpPr>
            <p:nvPr/>
          </p:nvGrpSpPr>
          <p:grpSpPr bwMode="auto">
            <a:xfrm>
              <a:off x="1290634" y="90488"/>
              <a:ext cx="1193799" cy="650875"/>
              <a:chOff x="5643" y="8322"/>
              <a:chExt cx="1881" cy="1026"/>
            </a:xfrm>
          </p:grpSpPr>
          <p:sp>
            <p:nvSpPr>
              <p:cNvPr id="85" name="Oval 1137"/>
              <p:cNvSpPr>
                <a:spLocks noChangeArrowheads="1"/>
              </p:cNvSpPr>
              <p:nvPr/>
            </p:nvSpPr>
            <p:spPr bwMode="auto">
              <a:xfrm>
                <a:off x="6441" y="8322"/>
                <a:ext cx="1083" cy="102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6" name="Oval 1138"/>
              <p:cNvSpPr>
                <a:spLocks noChangeArrowheads="1"/>
              </p:cNvSpPr>
              <p:nvPr/>
            </p:nvSpPr>
            <p:spPr bwMode="auto">
              <a:xfrm>
                <a:off x="5643" y="8322"/>
                <a:ext cx="1083" cy="102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87" name="Group 1139"/>
              <p:cNvGrpSpPr>
                <a:grpSpLocks/>
              </p:cNvGrpSpPr>
              <p:nvPr/>
            </p:nvGrpSpPr>
            <p:grpSpPr bwMode="auto">
              <a:xfrm>
                <a:off x="5928" y="8550"/>
                <a:ext cx="456" cy="513"/>
                <a:chOff x="5928" y="8550"/>
                <a:chExt cx="456" cy="513"/>
              </a:xfrm>
            </p:grpSpPr>
            <p:cxnSp>
              <p:nvCxnSpPr>
                <p:cNvPr id="92" name="Line 1140"/>
                <p:cNvCxnSpPr/>
                <p:nvPr/>
              </p:nvCxnSpPr>
              <p:spPr bwMode="auto">
                <a:xfrm>
                  <a:off x="6156" y="8550"/>
                  <a:ext cx="0" cy="2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3" name="Line 1141"/>
                <p:cNvCxnSpPr/>
                <p:nvPr/>
              </p:nvCxnSpPr>
              <p:spPr bwMode="auto">
                <a:xfrm flipH="1">
                  <a:off x="5928" y="8835"/>
                  <a:ext cx="228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" name="Line 1142"/>
                <p:cNvCxnSpPr/>
                <p:nvPr/>
              </p:nvCxnSpPr>
              <p:spPr bwMode="auto">
                <a:xfrm>
                  <a:off x="6156" y="8835"/>
                  <a:ext cx="228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8" name="Group 1143"/>
              <p:cNvGrpSpPr>
                <a:grpSpLocks/>
              </p:cNvGrpSpPr>
              <p:nvPr/>
            </p:nvGrpSpPr>
            <p:grpSpPr bwMode="auto">
              <a:xfrm>
                <a:off x="6897" y="8607"/>
                <a:ext cx="342" cy="399"/>
                <a:chOff x="6840" y="8664"/>
                <a:chExt cx="342" cy="399"/>
              </a:xfrm>
            </p:grpSpPr>
            <p:cxnSp>
              <p:nvCxnSpPr>
                <p:cNvPr id="89" name="Line 1144"/>
                <p:cNvCxnSpPr/>
                <p:nvPr/>
              </p:nvCxnSpPr>
              <p:spPr bwMode="auto">
                <a:xfrm>
                  <a:off x="6840" y="9063"/>
                  <a:ext cx="3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Line 1145"/>
                <p:cNvCxnSpPr/>
                <p:nvPr/>
              </p:nvCxnSpPr>
              <p:spPr bwMode="auto">
                <a:xfrm flipV="1">
                  <a:off x="6840" y="8664"/>
                  <a:ext cx="171" cy="3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1" name="Line 1146"/>
                <p:cNvCxnSpPr/>
                <p:nvPr/>
              </p:nvCxnSpPr>
              <p:spPr bwMode="auto">
                <a:xfrm>
                  <a:off x="7011" y="8664"/>
                  <a:ext cx="171" cy="3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1" name="Przew_pocz"/>
            <p:cNvGrpSpPr/>
            <p:nvPr/>
          </p:nvGrpSpPr>
          <p:grpSpPr>
            <a:xfrm>
              <a:off x="0" y="64"/>
              <a:ext cx="1436370" cy="800172"/>
              <a:chOff x="1198655" y="717242"/>
              <a:chExt cx="1437095" cy="801043"/>
            </a:xfrm>
          </p:grpSpPr>
          <p:cxnSp>
            <p:nvCxnSpPr>
              <p:cNvPr id="80" name="Line 1177"/>
              <p:cNvCxnSpPr/>
              <p:nvPr/>
            </p:nvCxnSpPr>
            <p:spPr bwMode="auto">
              <a:xfrm>
                <a:off x="1198655" y="1516445"/>
                <a:ext cx="1161640" cy="18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1177"/>
              <p:cNvCxnSpPr/>
              <p:nvPr/>
            </p:nvCxnSpPr>
            <p:spPr bwMode="auto">
              <a:xfrm flipV="1">
                <a:off x="1198655" y="721995"/>
                <a:ext cx="1161524" cy="1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189"/>
              <p:cNvCxnSpPr/>
              <p:nvPr/>
            </p:nvCxnSpPr>
            <p:spPr bwMode="auto">
              <a:xfrm>
                <a:off x="2358411" y="717242"/>
                <a:ext cx="277339" cy="14694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190"/>
              <p:cNvCxnSpPr/>
              <p:nvPr/>
            </p:nvCxnSpPr>
            <p:spPr bwMode="auto">
              <a:xfrm flipV="1">
                <a:off x="2351364" y="1379220"/>
                <a:ext cx="253406" cy="13722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177"/>
              <p:cNvCxnSpPr/>
              <p:nvPr/>
            </p:nvCxnSpPr>
            <p:spPr bwMode="auto">
              <a:xfrm>
                <a:off x="1198655" y="1117607"/>
                <a:ext cx="1299435" cy="380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" name="Przew_końca"/>
            <p:cNvGrpSpPr/>
            <p:nvPr/>
          </p:nvGrpSpPr>
          <p:grpSpPr>
            <a:xfrm>
              <a:off x="2319337" y="14286"/>
              <a:ext cx="1589405" cy="800044"/>
              <a:chOff x="3517921" y="722096"/>
              <a:chExt cx="1590204" cy="801324"/>
            </a:xfrm>
          </p:grpSpPr>
          <p:grpSp>
            <p:nvGrpSpPr>
              <p:cNvPr id="73" name="Grupa 72"/>
              <p:cNvGrpSpPr/>
              <p:nvPr/>
            </p:nvGrpSpPr>
            <p:grpSpPr>
              <a:xfrm>
                <a:off x="3541495" y="722096"/>
                <a:ext cx="1566630" cy="145818"/>
                <a:chOff x="3541495" y="722096"/>
                <a:chExt cx="1566630" cy="145818"/>
              </a:xfrm>
            </p:grpSpPr>
            <p:cxnSp>
              <p:nvCxnSpPr>
                <p:cNvPr id="78" name="Line 1184"/>
                <p:cNvCxnSpPr/>
                <p:nvPr/>
              </p:nvCxnSpPr>
              <p:spPr bwMode="auto">
                <a:xfrm flipV="1">
                  <a:off x="3541495" y="727130"/>
                  <a:ext cx="296583" cy="14078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Line 1187"/>
                <p:cNvCxnSpPr/>
                <p:nvPr/>
              </p:nvCxnSpPr>
              <p:spPr bwMode="auto">
                <a:xfrm>
                  <a:off x="3834765" y="722096"/>
                  <a:ext cx="1273360" cy="503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4" name="Line 1188"/>
              <p:cNvCxnSpPr/>
              <p:nvPr/>
            </p:nvCxnSpPr>
            <p:spPr bwMode="auto">
              <a:xfrm flipV="1">
                <a:off x="3690693" y="1117855"/>
                <a:ext cx="1417432" cy="170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5" name="Grupa 74"/>
              <p:cNvGrpSpPr/>
              <p:nvPr/>
            </p:nvGrpSpPr>
            <p:grpSpPr>
              <a:xfrm>
                <a:off x="3517921" y="1403363"/>
                <a:ext cx="1590204" cy="120057"/>
                <a:chOff x="3517921" y="1403363"/>
                <a:chExt cx="1590204" cy="120057"/>
              </a:xfrm>
            </p:grpSpPr>
            <p:cxnSp>
              <p:nvCxnSpPr>
                <p:cNvPr id="76" name="Line 1185"/>
                <p:cNvCxnSpPr/>
                <p:nvPr/>
              </p:nvCxnSpPr>
              <p:spPr bwMode="auto">
                <a:xfrm>
                  <a:off x="3517921" y="1403363"/>
                  <a:ext cx="320157" cy="12005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Line 1187"/>
                <p:cNvCxnSpPr/>
                <p:nvPr/>
              </p:nvCxnSpPr>
              <p:spPr bwMode="auto">
                <a:xfrm>
                  <a:off x="3834765" y="1517707"/>
                  <a:ext cx="1273360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59" name="PrądZwarc_G"/>
          <p:cNvGrpSpPr/>
          <p:nvPr/>
        </p:nvGrpSpPr>
        <p:grpSpPr>
          <a:xfrm>
            <a:off x="2453946" y="2129765"/>
            <a:ext cx="373380" cy="396240"/>
            <a:chOff x="22860" y="0"/>
            <a:chExt cx="373983" cy="396240"/>
          </a:xfrm>
        </p:grpSpPr>
        <p:cxnSp>
          <p:nvCxnSpPr>
            <p:cNvPr id="68" name="Łącznik prosty ze strzałką 67"/>
            <p:cNvCxnSpPr/>
            <p:nvPr/>
          </p:nvCxnSpPr>
          <p:spPr>
            <a:xfrm>
              <a:off x="22860" y="0"/>
              <a:ext cx="33972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ze strzałką 68"/>
            <p:cNvCxnSpPr/>
            <p:nvPr/>
          </p:nvCxnSpPr>
          <p:spPr>
            <a:xfrm>
              <a:off x="22860" y="396240"/>
              <a:ext cx="373983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PrądyObc_D"/>
          <p:cNvGrpSpPr/>
          <p:nvPr/>
        </p:nvGrpSpPr>
        <p:grpSpPr>
          <a:xfrm>
            <a:off x="4816146" y="1750670"/>
            <a:ext cx="189865" cy="792480"/>
            <a:chOff x="0" y="0"/>
            <a:chExt cx="189865" cy="792480"/>
          </a:xfrm>
        </p:grpSpPr>
        <p:cxnSp>
          <p:nvCxnSpPr>
            <p:cNvPr id="62" name="Łącznik prosty ze strzałką 61"/>
            <p:cNvCxnSpPr/>
            <p:nvPr/>
          </p:nvCxnSpPr>
          <p:spPr>
            <a:xfrm>
              <a:off x="22860" y="0"/>
              <a:ext cx="16700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ze strzałką 62"/>
            <p:cNvCxnSpPr/>
            <p:nvPr/>
          </p:nvCxnSpPr>
          <p:spPr>
            <a:xfrm>
              <a:off x="22860" y="392430"/>
              <a:ext cx="16700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ze strzałką 63"/>
            <p:cNvCxnSpPr/>
            <p:nvPr/>
          </p:nvCxnSpPr>
          <p:spPr>
            <a:xfrm>
              <a:off x="0" y="792480"/>
              <a:ext cx="16700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PrądyObc_G"/>
          <p:cNvGrpSpPr/>
          <p:nvPr/>
        </p:nvGrpSpPr>
        <p:grpSpPr>
          <a:xfrm>
            <a:off x="2549196" y="1739240"/>
            <a:ext cx="189865" cy="796290"/>
            <a:chOff x="0" y="0"/>
            <a:chExt cx="189865" cy="796290"/>
          </a:xfrm>
        </p:grpSpPr>
        <p:cxnSp>
          <p:nvCxnSpPr>
            <p:cNvPr id="65" name="Łącznik prosty ze strzałką 64"/>
            <p:cNvCxnSpPr/>
            <p:nvPr/>
          </p:nvCxnSpPr>
          <p:spPr>
            <a:xfrm>
              <a:off x="22860" y="0"/>
              <a:ext cx="16700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ze strzałką 65"/>
            <p:cNvCxnSpPr/>
            <p:nvPr/>
          </p:nvCxnSpPr>
          <p:spPr>
            <a:xfrm>
              <a:off x="22860" y="396240"/>
              <a:ext cx="16700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ze strzałką 66"/>
            <p:cNvCxnSpPr/>
            <p:nvPr/>
          </p:nvCxnSpPr>
          <p:spPr>
            <a:xfrm>
              <a:off x="0" y="796290"/>
              <a:ext cx="16700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791865" y="441248"/>
            <a:ext cx="35602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Zabezpieczenie różnicowe transformatora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Przekażnik"/>
          <p:cNvGrpSpPr/>
          <p:nvPr/>
        </p:nvGrpSpPr>
        <p:grpSpPr>
          <a:xfrm>
            <a:off x="2751613" y="1189065"/>
            <a:ext cx="1534160" cy="2087880"/>
            <a:chOff x="0" y="0"/>
            <a:chExt cx="1535179" cy="2088426"/>
          </a:xfrm>
        </p:grpSpPr>
        <p:sp>
          <p:nvSpPr>
            <p:cNvPr id="225" name="Prostokąt 224"/>
            <p:cNvSpPr/>
            <p:nvPr/>
          </p:nvSpPr>
          <p:spPr bwMode="auto">
            <a:xfrm>
              <a:off x="0" y="712381"/>
              <a:ext cx="1530985" cy="1376045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 algn="ctr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Łuk 225"/>
            <p:cNvSpPr/>
            <p:nvPr/>
          </p:nvSpPr>
          <p:spPr>
            <a:xfrm>
              <a:off x="10633" y="0"/>
              <a:ext cx="1524546" cy="1811020"/>
            </a:xfrm>
            <a:prstGeom prst="arc">
              <a:avLst>
                <a:gd name="adj1" fmla="val 10838760"/>
                <a:gd name="adj2" fmla="val 75376"/>
              </a:avLst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27" name="Łącznik prostoliniowy 226"/>
            <p:cNvCxnSpPr/>
            <p:nvPr/>
          </p:nvCxnSpPr>
          <p:spPr>
            <a:xfrm>
              <a:off x="10633" y="871869"/>
              <a:ext cx="0" cy="1211580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Łącznik prostoliniowy 227"/>
            <p:cNvCxnSpPr/>
            <p:nvPr/>
          </p:nvCxnSpPr>
          <p:spPr>
            <a:xfrm>
              <a:off x="1531086" y="829339"/>
              <a:ext cx="3175" cy="125412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Rura"/>
          <p:cNvGrpSpPr/>
          <p:nvPr/>
        </p:nvGrpSpPr>
        <p:grpSpPr>
          <a:xfrm>
            <a:off x="1691798" y="1100124"/>
            <a:ext cx="4742181" cy="2794672"/>
            <a:chOff x="1547664" y="1237090"/>
            <a:chExt cx="4742181" cy="2794672"/>
          </a:xfrm>
        </p:grpSpPr>
        <p:sp>
          <p:nvSpPr>
            <p:cNvPr id="2" name="Łuk 1"/>
            <p:cNvSpPr/>
            <p:nvPr/>
          </p:nvSpPr>
          <p:spPr bwMode="auto">
            <a:xfrm>
              <a:off x="1594714" y="1237090"/>
              <a:ext cx="637200" cy="720000"/>
            </a:xfrm>
            <a:prstGeom prst="arc">
              <a:avLst>
                <a:gd name="adj1" fmla="val 20089389"/>
                <a:gd name="adj2" fmla="val 12545731"/>
              </a:avLst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" name="Trójkąt równoramienny 2"/>
            <p:cNvSpPr/>
            <p:nvPr/>
          </p:nvSpPr>
          <p:spPr bwMode="auto">
            <a:xfrm flipV="1">
              <a:off x="1651402" y="1439055"/>
              <a:ext cx="540000" cy="216024"/>
            </a:xfrm>
            <a:prstGeom prst="triangle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14" name="Prostokąt 213"/>
            <p:cNvSpPr/>
            <p:nvPr/>
          </p:nvSpPr>
          <p:spPr bwMode="auto">
            <a:xfrm>
              <a:off x="1781576" y="3400244"/>
              <a:ext cx="4483638" cy="28696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 cap="rnd" algn="ctr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5" name="Prostokąt 214"/>
            <p:cNvSpPr/>
            <p:nvPr/>
          </p:nvSpPr>
          <p:spPr bwMode="auto">
            <a:xfrm>
              <a:off x="1781576" y="1916832"/>
              <a:ext cx="252090" cy="178100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 algn="ctr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Prostokąt 215"/>
            <p:cNvSpPr/>
            <p:nvPr/>
          </p:nvSpPr>
          <p:spPr bwMode="auto">
            <a:xfrm>
              <a:off x="5981345" y="3400244"/>
              <a:ext cx="295252" cy="604131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 algn="ctr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17" name="Łącznik prostoliniowy 216"/>
            <p:cNvCxnSpPr/>
            <p:nvPr/>
          </p:nvCxnSpPr>
          <p:spPr>
            <a:xfrm flipH="1">
              <a:off x="2036751" y="3410875"/>
              <a:ext cx="576534" cy="0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Łącznik prostoliniowy 217"/>
            <p:cNvCxnSpPr/>
            <p:nvPr/>
          </p:nvCxnSpPr>
          <p:spPr>
            <a:xfrm flipH="1" flipV="1">
              <a:off x="4141952" y="3400244"/>
              <a:ext cx="2123808" cy="532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Łącznik prostoliniowy 218"/>
            <p:cNvCxnSpPr/>
            <p:nvPr/>
          </p:nvCxnSpPr>
          <p:spPr>
            <a:xfrm flipH="1">
              <a:off x="1781576" y="3697901"/>
              <a:ext cx="4177116" cy="6984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Łącznik prostoliniowy 219"/>
            <p:cNvCxnSpPr/>
            <p:nvPr/>
          </p:nvCxnSpPr>
          <p:spPr>
            <a:xfrm>
              <a:off x="2036751" y="1975744"/>
              <a:ext cx="0" cy="143356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Łącznik prostoliniowy 220"/>
            <p:cNvCxnSpPr/>
            <p:nvPr/>
          </p:nvCxnSpPr>
          <p:spPr>
            <a:xfrm>
              <a:off x="1781576" y="1975744"/>
              <a:ext cx="310" cy="169724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Łuk 221"/>
            <p:cNvSpPr/>
            <p:nvPr/>
          </p:nvSpPr>
          <p:spPr>
            <a:xfrm>
              <a:off x="1547664" y="1268760"/>
              <a:ext cx="719439" cy="719322"/>
            </a:xfrm>
            <a:prstGeom prst="arc">
              <a:avLst>
                <a:gd name="adj1" fmla="val 6459007"/>
                <a:gd name="adj2" fmla="val 417078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23" name="Łącznik prostoliniowy 222"/>
            <p:cNvCxnSpPr/>
            <p:nvPr/>
          </p:nvCxnSpPr>
          <p:spPr>
            <a:xfrm>
              <a:off x="6289845" y="3410771"/>
              <a:ext cx="0" cy="62085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Łącznik prostoliniowy 223"/>
            <p:cNvCxnSpPr/>
            <p:nvPr/>
          </p:nvCxnSpPr>
          <p:spPr>
            <a:xfrm flipH="1">
              <a:off x="5981345" y="3697901"/>
              <a:ext cx="2844" cy="333861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TRF"/>
          <p:cNvGrpSpPr/>
          <p:nvPr/>
        </p:nvGrpSpPr>
        <p:grpSpPr>
          <a:xfrm>
            <a:off x="5304313" y="3864955"/>
            <a:ext cx="2099945" cy="2271395"/>
            <a:chOff x="0" y="-5080"/>
            <a:chExt cx="2100491" cy="2271720"/>
          </a:xfrm>
        </p:grpSpPr>
        <p:sp>
          <p:nvSpPr>
            <p:cNvPr id="208" name="Prostokąt 207"/>
            <p:cNvSpPr/>
            <p:nvPr/>
          </p:nvSpPr>
          <p:spPr bwMode="auto">
            <a:xfrm>
              <a:off x="53163" y="0"/>
              <a:ext cx="2024380" cy="2225542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 algn="ctr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09" name="Łącznik prostoliniowy 208"/>
            <p:cNvCxnSpPr/>
            <p:nvPr/>
          </p:nvCxnSpPr>
          <p:spPr>
            <a:xfrm flipH="1">
              <a:off x="10633" y="2264735"/>
              <a:ext cx="2080260" cy="190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Łącznik prostoliniowy 209"/>
            <p:cNvCxnSpPr/>
            <p:nvPr/>
          </p:nvCxnSpPr>
          <p:spPr>
            <a:xfrm flipH="1">
              <a:off x="14285" y="-5080"/>
              <a:ext cx="810260" cy="3175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Łącznik prostoliniowy 210"/>
            <p:cNvCxnSpPr/>
            <p:nvPr/>
          </p:nvCxnSpPr>
          <p:spPr>
            <a:xfrm flipH="1">
              <a:off x="0" y="10632"/>
              <a:ext cx="10632" cy="225600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Łącznik prostoliniowy 211"/>
            <p:cNvCxnSpPr/>
            <p:nvPr/>
          </p:nvCxnSpPr>
          <p:spPr>
            <a:xfrm flipH="1">
              <a:off x="2083981" y="21265"/>
              <a:ext cx="16510" cy="2245360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Łącznik prostoliniowy 212"/>
            <p:cNvCxnSpPr/>
            <p:nvPr/>
          </p:nvCxnSpPr>
          <p:spPr>
            <a:xfrm flipH="1">
              <a:off x="1105786" y="10632"/>
              <a:ext cx="985905" cy="79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ZabPozioOleju"/>
          <p:cNvGrpSpPr/>
          <p:nvPr/>
        </p:nvGrpSpPr>
        <p:grpSpPr>
          <a:xfrm>
            <a:off x="3133248" y="1284950"/>
            <a:ext cx="1300479" cy="856618"/>
            <a:chOff x="0" y="0"/>
            <a:chExt cx="1300732" cy="857130"/>
          </a:xfrm>
        </p:grpSpPr>
        <p:grpSp>
          <p:nvGrpSpPr>
            <p:cNvPr id="183" name="Grupa 182"/>
            <p:cNvGrpSpPr>
              <a:grpSpLocks noChangeAspect="1"/>
            </p:cNvGrpSpPr>
            <p:nvPr/>
          </p:nvGrpSpPr>
          <p:grpSpPr>
            <a:xfrm>
              <a:off x="465615" y="353418"/>
              <a:ext cx="468000" cy="385200"/>
              <a:chOff x="0" y="0"/>
              <a:chExt cx="827624" cy="683095"/>
            </a:xfrm>
          </p:grpSpPr>
          <p:sp>
            <p:nvSpPr>
              <p:cNvPr id="200" name="Trójkąt równoramienny 199"/>
              <p:cNvSpPr/>
              <p:nvPr/>
            </p:nvSpPr>
            <p:spPr bwMode="auto">
              <a:xfrm rot="1800000">
                <a:off x="287405" y="309563"/>
                <a:ext cx="398911" cy="270155"/>
              </a:xfrm>
              <a:prstGeom prst="triangle">
                <a:avLst>
                  <a:gd name="adj" fmla="val 99203"/>
                </a:avLst>
              </a:prstGeom>
              <a:solidFill>
                <a:schemeClr val="tx1"/>
              </a:solidFill>
              <a:ln w="15875" algn="ctr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1" name="Łuk 200"/>
              <p:cNvSpPr/>
              <p:nvPr/>
            </p:nvSpPr>
            <p:spPr>
              <a:xfrm rot="18000000">
                <a:off x="34992" y="90488"/>
                <a:ext cx="291505" cy="361490"/>
              </a:xfrm>
              <a:prstGeom prst="arc">
                <a:avLst>
                  <a:gd name="adj1" fmla="val 10761801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2" name="Łuk 201"/>
              <p:cNvSpPr/>
              <p:nvPr/>
            </p:nvSpPr>
            <p:spPr>
              <a:xfrm rot="7200000">
                <a:off x="501717" y="357188"/>
                <a:ext cx="291639" cy="360175"/>
              </a:xfrm>
              <a:prstGeom prst="arc">
                <a:avLst>
                  <a:gd name="adj1" fmla="val 10761801"/>
                  <a:gd name="adj2" fmla="val 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203" name="Łącznik prostoliniowy 202"/>
              <p:cNvCxnSpPr/>
              <p:nvPr/>
            </p:nvCxnSpPr>
            <p:spPr>
              <a:xfrm rot="18000000">
                <a:off x="339793" y="257175"/>
                <a:ext cx="5025" cy="5457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oliniowy 203"/>
              <p:cNvCxnSpPr/>
              <p:nvPr/>
            </p:nvCxnSpPr>
            <p:spPr>
              <a:xfrm rot="18000000">
                <a:off x="487429" y="4763"/>
                <a:ext cx="4446" cy="5457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Prostokąt 204"/>
              <p:cNvSpPr/>
              <p:nvPr/>
            </p:nvSpPr>
            <p:spPr bwMode="auto">
              <a:xfrm rot="18000000">
                <a:off x="368367" y="352425"/>
                <a:ext cx="44469" cy="4447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206" name="Łącznik prostoliniowy 205"/>
              <p:cNvCxnSpPr/>
              <p:nvPr/>
            </p:nvCxnSpPr>
            <p:spPr>
              <a:xfrm flipV="1">
                <a:off x="392180" y="0"/>
                <a:ext cx="229235" cy="365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Łącznik prostoliniowy 206"/>
              <p:cNvCxnSpPr/>
              <p:nvPr/>
            </p:nvCxnSpPr>
            <p:spPr>
              <a:xfrm flipV="1">
                <a:off x="487430" y="71438"/>
                <a:ext cx="255905" cy="4165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Elipsa 183"/>
            <p:cNvSpPr/>
            <p:nvPr/>
          </p:nvSpPr>
          <p:spPr bwMode="auto">
            <a:xfrm>
              <a:off x="0" y="207563"/>
              <a:ext cx="287655" cy="28765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85" name="Łącznik prostoliniowy 184"/>
            <p:cNvCxnSpPr/>
            <p:nvPr/>
          </p:nvCxnSpPr>
          <p:spPr>
            <a:xfrm>
              <a:off x="252442" y="426346"/>
              <a:ext cx="709930" cy="403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Sworzeń"/>
            <p:cNvGrpSpPr/>
            <p:nvPr/>
          </p:nvGrpSpPr>
          <p:grpSpPr>
            <a:xfrm>
              <a:off x="903181" y="785375"/>
              <a:ext cx="71755" cy="71755"/>
              <a:chOff x="0" y="0"/>
              <a:chExt cx="71755" cy="71755"/>
            </a:xfrm>
          </p:grpSpPr>
          <p:sp>
            <p:nvSpPr>
              <p:cNvPr id="198" name="Elipsa 197"/>
              <p:cNvSpPr/>
              <p:nvPr/>
            </p:nvSpPr>
            <p:spPr bwMode="auto">
              <a:xfrm>
                <a:off x="0" y="0"/>
                <a:ext cx="71755" cy="71755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9" name="Elipsa 198"/>
              <p:cNvSpPr/>
              <p:nvPr/>
            </p:nvSpPr>
            <p:spPr bwMode="auto">
              <a:xfrm>
                <a:off x="19050" y="19050"/>
                <a:ext cx="35560" cy="3556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87" name="Sygnalizacja"/>
            <p:cNvGrpSpPr/>
            <p:nvPr/>
          </p:nvGrpSpPr>
          <p:grpSpPr>
            <a:xfrm>
              <a:off x="807814" y="0"/>
              <a:ext cx="492918" cy="402994"/>
              <a:chOff x="0" y="0"/>
              <a:chExt cx="492918" cy="402994"/>
            </a:xfrm>
          </p:grpSpPr>
          <p:grpSp>
            <p:nvGrpSpPr>
              <p:cNvPr id="188" name="Grupa 187"/>
              <p:cNvGrpSpPr/>
              <p:nvPr/>
            </p:nvGrpSpPr>
            <p:grpSpPr>
              <a:xfrm rot="7200000">
                <a:off x="0" y="288131"/>
                <a:ext cx="71755" cy="71755"/>
                <a:chOff x="0" y="0"/>
                <a:chExt cx="143484" cy="144675"/>
              </a:xfrm>
            </p:grpSpPr>
            <p:sp>
              <p:nvSpPr>
                <p:cNvPr id="196" name="Łuk 195"/>
                <p:cNvSpPr/>
                <p:nvPr/>
              </p:nvSpPr>
              <p:spPr>
                <a:xfrm>
                  <a:off x="0" y="20850"/>
                  <a:ext cx="73025" cy="123825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97" name="Łuk 196"/>
                <p:cNvSpPr/>
                <p:nvPr/>
              </p:nvSpPr>
              <p:spPr>
                <a:xfrm rot="10800000">
                  <a:off x="71484" y="0"/>
                  <a:ext cx="72000" cy="122400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189" name="Grupa 188"/>
              <p:cNvGrpSpPr/>
              <p:nvPr/>
            </p:nvGrpSpPr>
            <p:grpSpPr>
              <a:xfrm rot="7200000">
                <a:off x="66675" y="330994"/>
                <a:ext cx="72000" cy="72000"/>
                <a:chOff x="0" y="0"/>
                <a:chExt cx="143484" cy="144675"/>
              </a:xfrm>
            </p:grpSpPr>
            <p:sp>
              <p:nvSpPr>
                <p:cNvPr id="194" name="Łuk 193"/>
                <p:cNvSpPr/>
                <p:nvPr/>
              </p:nvSpPr>
              <p:spPr>
                <a:xfrm>
                  <a:off x="0" y="20850"/>
                  <a:ext cx="73025" cy="123825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95" name="Łuk 194"/>
                <p:cNvSpPr/>
                <p:nvPr/>
              </p:nvSpPr>
              <p:spPr>
                <a:xfrm rot="10800000">
                  <a:off x="71484" y="0"/>
                  <a:ext cx="72000" cy="122400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190" name="Łącznik prostoliniowy 189"/>
              <p:cNvCxnSpPr/>
              <p:nvPr/>
            </p:nvCxnSpPr>
            <p:spPr>
              <a:xfrm flipV="1">
                <a:off x="59531" y="0"/>
                <a:ext cx="166370" cy="29400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Łącznik prostoliniowy 190"/>
              <p:cNvCxnSpPr/>
              <p:nvPr/>
            </p:nvCxnSpPr>
            <p:spPr>
              <a:xfrm flipV="1">
                <a:off x="121443" y="95250"/>
                <a:ext cx="133350" cy="2425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Łącznik prostoliniowy 191"/>
              <p:cNvCxnSpPr/>
              <p:nvPr/>
            </p:nvCxnSpPr>
            <p:spPr>
              <a:xfrm>
                <a:off x="254793" y="95250"/>
                <a:ext cx="23749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Łącznik prostoliniowy 192"/>
              <p:cNvCxnSpPr/>
              <p:nvPr/>
            </p:nvCxnSpPr>
            <p:spPr>
              <a:xfrm>
                <a:off x="226218" y="0"/>
                <a:ext cx="2667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ZabezZwarciowe"/>
          <p:cNvGrpSpPr/>
          <p:nvPr/>
        </p:nvGrpSpPr>
        <p:grpSpPr>
          <a:xfrm>
            <a:off x="2616993" y="2086955"/>
            <a:ext cx="1049020" cy="1362711"/>
            <a:chOff x="0" y="0"/>
            <a:chExt cx="1049020" cy="1363119"/>
          </a:xfrm>
        </p:grpSpPr>
        <p:grpSp>
          <p:nvGrpSpPr>
            <p:cNvPr id="157" name="Grupa 156"/>
            <p:cNvGrpSpPr>
              <a:grpSpLocks noChangeAspect="1"/>
            </p:cNvGrpSpPr>
            <p:nvPr/>
          </p:nvGrpSpPr>
          <p:grpSpPr>
            <a:xfrm rot="2700000">
              <a:off x="336588" y="67318"/>
              <a:ext cx="327599" cy="507601"/>
              <a:chOff x="0" y="0"/>
              <a:chExt cx="583103" cy="903116"/>
            </a:xfrm>
          </p:grpSpPr>
          <p:sp>
            <p:nvSpPr>
              <p:cNvPr id="175" name="Łuk 174"/>
              <p:cNvSpPr/>
              <p:nvPr/>
            </p:nvSpPr>
            <p:spPr>
              <a:xfrm>
                <a:off x="285366" y="0"/>
                <a:ext cx="291465" cy="361315"/>
              </a:xfrm>
              <a:prstGeom prst="arc">
                <a:avLst>
                  <a:gd name="adj1" fmla="val 10761801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6" name="Łuk 175"/>
              <p:cNvSpPr/>
              <p:nvPr/>
            </p:nvSpPr>
            <p:spPr>
              <a:xfrm rot="10800000">
                <a:off x="291503" y="543116"/>
                <a:ext cx="291600" cy="360000"/>
              </a:xfrm>
              <a:prstGeom prst="arc">
                <a:avLst>
                  <a:gd name="adj1" fmla="val 10761801"/>
                  <a:gd name="adj2" fmla="val 0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77" name="Łącznik prostoliniowy 176"/>
              <p:cNvCxnSpPr/>
              <p:nvPr/>
            </p:nvCxnSpPr>
            <p:spPr>
              <a:xfrm>
                <a:off x="285366" y="177970"/>
                <a:ext cx="5024" cy="5454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Łącznik prostoliniowy 177"/>
              <p:cNvCxnSpPr/>
              <p:nvPr/>
            </p:nvCxnSpPr>
            <p:spPr>
              <a:xfrm>
                <a:off x="576870" y="177970"/>
                <a:ext cx="4445" cy="5454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rójkąt równoramienny 178"/>
              <p:cNvSpPr/>
              <p:nvPr/>
            </p:nvSpPr>
            <p:spPr bwMode="auto">
              <a:xfrm>
                <a:off x="284862" y="397770"/>
                <a:ext cx="295910" cy="326344"/>
              </a:xfrm>
              <a:prstGeom prst="triangle">
                <a:avLst>
                  <a:gd name="adj" fmla="val 99203"/>
                </a:avLst>
              </a:prstGeom>
              <a:solidFill>
                <a:schemeClr val="tx1"/>
              </a:solidFill>
              <a:ln w="15875" algn="ctr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80" name="Prostokąt 179"/>
              <p:cNvSpPr/>
              <p:nvPr/>
            </p:nvSpPr>
            <p:spPr bwMode="auto">
              <a:xfrm>
                <a:off x="395441" y="451801"/>
                <a:ext cx="45085" cy="45085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81" name="Łącznik prostoliniowy 180"/>
              <p:cNvCxnSpPr/>
              <p:nvPr/>
            </p:nvCxnSpPr>
            <p:spPr>
              <a:xfrm>
                <a:off x="0" y="478679"/>
                <a:ext cx="422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oliniowy 181"/>
              <p:cNvCxnSpPr/>
              <p:nvPr/>
            </p:nvCxnSpPr>
            <p:spPr>
              <a:xfrm>
                <a:off x="0" y="613691"/>
                <a:ext cx="424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Sworzeń"/>
            <p:cNvGrpSpPr/>
            <p:nvPr/>
          </p:nvGrpSpPr>
          <p:grpSpPr>
            <a:xfrm>
              <a:off x="847082" y="162685"/>
              <a:ext cx="71755" cy="71755"/>
              <a:chOff x="0" y="0"/>
              <a:chExt cx="71755" cy="71755"/>
            </a:xfrm>
          </p:grpSpPr>
          <p:sp>
            <p:nvSpPr>
              <p:cNvPr id="173" name="Elipsa 172"/>
              <p:cNvSpPr/>
              <p:nvPr/>
            </p:nvSpPr>
            <p:spPr bwMode="auto">
              <a:xfrm>
                <a:off x="0" y="0"/>
                <a:ext cx="71755" cy="71755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4" name="Elipsa 173"/>
              <p:cNvSpPr/>
              <p:nvPr/>
            </p:nvSpPr>
            <p:spPr bwMode="auto">
              <a:xfrm>
                <a:off x="19050" y="19050"/>
                <a:ext cx="35560" cy="3556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cxnSp>
          <p:nvCxnSpPr>
            <p:cNvPr id="159" name="Łącznik prostoliniowy 158"/>
            <p:cNvCxnSpPr/>
            <p:nvPr/>
          </p:nvCxnSpPr>
          <p:spPr>
            <a:xfrm>
              <a:off x="908790" y="218783"/>
              <a:ext cx="137160" cy="8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Łącznik prostoliniowy 159"/>
            <p:cNvCxnSpPr/>
            <p:nvPr/>
          </p:nvCxnSpPr>
          <p:spPr>
            <a:xfrm flipH="1">
              <a:off x="482444" y="213173"/>
              <a:ext cx="370840" cy="328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Łącznik prostoliniowy 160"/>
            <p:cNvCxnSpPr/>
            <p:nvPr/>
          </p:nvCxnSpPr>
          <p:spPr>
            <a:xfrm>
              <a:off x="1049020" y="291652"/>
              <a:ext cx="0" cy="1071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Wyłączenie"/>
            <p:cNvGrpSpPr/>
            <p:nvPr/>
          </p:nvGrpSpPr>
          <p:grpSpPr>
            <a:xfrm>
              <a:off x="0" y="0"/>
              <a:ext cx="380513" cy="279573"/>
              <a:chOff x="0" y="0"/>
              <a:chExt cx="380513" cy="279573"/>
            </a:xfrm>
          </p:grpSpPr>
          <p:grpSp>
            <p:nvGrpSpPr>
              <p:cNvPr id="163" name="Grupa 162"/>
              <p:cNvGrpSpPr/>
              <p:nvPr/>
            </p:nvGrpSpPr>
            <p:grpSpPr>
              <a:xfrm rot="2700000">
                <a:off x="261257" y="207818"/>
                <a:ext cx="71755" cy="71755"/>
                <a:chOff x="0" y="0"/>
                <a:chExt cx="143484" cy="144675"/>
              </a:xfrm>
            </p:grpSpPr>
            <p:sp>
              <p:nvSpPr>
                <p:cNvPr id="171" name="Łuk 170"/>
                <p:cNvSpPr/>
                <p:nvPr/>
              </p:nvSpPr>
              <p:spPr>
                <a:xfrm>
                  <a:off x="0" y="20850"/>
                  <a:ext cx="73025" cy="123825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72" name="Łuk 171"/>
                <p:cNvSpPr/>
                <p:nvPr/>
              </p:nvSpPr>
              <p:spPr>
                <a:xfrm rot="10800000">
                  <a:off x="71484" y="0"/>
                  <a:ext cx="72000" cy="122400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164" name="Grupa 163"/>
              <p:cNvGrpSpPr/>
              <p:nvPr/>
            </p:nvGrpSpPr>
            <p:grpSpPr>
              <a:xfrm rot="2700000">
                <a:off x="308758" y="160317"/>
                <a:ext cx="71755" cy="71755"/>
                <a:chOff x="0" y="0"/>
                <a:chExt cx="143484" cy="144675"/>
              </a:xfrm>
            </p:grpSpPr>
            <p:sp>
              <p:nvSpPr>
                <p:cNvPr id="169" name="Łuk 168"/>
                <p:cNvSpPr/>
                <p:nvPr/>
              </p:nvSpPr>
              <p:spPr>
                <a:xfrm>
                  <a:off x="0" y="20850"/>
                  <a:ext cx="73025" cy="123825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70" name="Łuk 169"/>
                <p:cNvSpPr/>
                <p:nvPr/>
              </p:nvSpPr>
              <p:spPr>
                <a:xfrm rot="10800000">
                  <a:off x="71484" y="0"/>
                  <a:ext cx="72000" cy="122400"/>
                </a:xfrm>
                <a:prstGeom prst="arc">
                  <a:avLst>
                    <a:gd name="adj1" fmla="val 11765231"/>
                    <a:gd name="adj2" fmla="val 20650482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165" name="Łącznik prostoliniowy 164"/>
              <p:cNvCxnSpPr/>
              <p:nvPr/>
            </p:nvCxnSpPr>
            <p:spPr>
              <a:xfrm>
                <a:off x="0" y="95003"/>
                <a:ext cx="21844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Łącznik prostoliniowy 165"/>
              <p:cNvCxnSpPr/>
              <p:nvPr/>
            </p:nvCxnSpPr>
            <p:spPr>
              <a:xfrm flipV="1">
                <a:off x="0" y="0"/>
                <a:ext cx="249396" cy="1111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Łącznik prostoliniowy 166"/>
              <p:cNvCxnSpPr/>
              <p:nvPr/>
            </p:nvCxnSpPr>
            <p:spPr>
              <a:xfrm>
                <a:off x="243444" y="0"/>
                <a:ext cx="81915" cy="16383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Łącznik prostoliniowy 167"/>
              <p:cNvCxnSpPr/>
              <p:nvPr/>
            </p:nvCxnSpPr>
            <p:spPr>
              <a:xfrm>
                <a:off x="213756" y="95003"/>
                <a:ext cx="62865" cy="11620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xt_Buchholz"/>
          <p:cNvSpPr txBox="1">
            <a:spLocks noChangeArrowheads="1"/>
          </p:cNvSpPr>
          <p:nvPr/>
        </p:nvSpPr>
        <p:spPr bwMode="auto">
          <a:xfrm>
            <a:off x="3206273" y="945225"/>
            <a:ext cx="678180" cy="1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noAutofit/>
          </a:bodyPr>
          <a:lstStyle/>
          <a:p>
            <a:pPr algn="ctr" fontAlgn="base">
              <a:spcAft>
                <a:spcPts val="1000"/>
              </a:spcAft>
            </a:pPr>
            <a:r>
              <a:rPr lang="pl-PL" sz="1200" b="1" i="1" kern="120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Buchholz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151" name="Txt_Konserwator"/>
          <p:cNvSpPr txBox="1">
            <a:spLocks noChangeArrowheads="1"/>
          </p:cNvSpPr>
          <p:nvPr/>
        </p:nvSpPr>
        <p:spPr bwMode="auto">
          <a:xfrm>
            <a:off x="1733073" y="836640"/>
            <a:ext cx="67246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pl-PL" sz="1000" b="1" i="1" kern="120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Konserwator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152" name="Txt_Transf"/>
          <p:cNvSpPr txBox="1">
            <a:spLocks noChangeArrowheads="1"/>
          </p:cNvSpPr>
          <p:nvPr/>
        </p:nvSpPr>
        <p:spPr bwMode="auto">
          <a:xfrm>
            <a:off x="5777388" y="4897465"/>
            <a:ext cx="106934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pl-PL" sz="1000" b="1" i="1" kern="1200">
                <a:effectLst/>
                <a:latin typeface="Times New Roman"/>
                <a:ea typeface="Times New Roman"/>
                <a:cs typeface="Times New Roman"/>
              </a:rPr>
              <a:t>Transformator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153" name="Txt_Olej"/>
          <p:cNvSpPr txBox="1">
            <a:spLocks noChangeArrowheads="1"/>
          </p:cNvSpPr>
          <p:nvPr/>
        </p:nvSpPr>
        <p:spPr bwMode="auto">
          <a:xfrm>
            <a:off x="5014118" y="3341080"/>
            <a:ext cx="76581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pl-PL" sz="1000" b="1" i="1" kern="120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Przepływ oleju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54" name="Olej"/>
          <p:cNvCxnSpPr/>
          <p:nvPr/>
        </p:nvCxnSpPr>
        <p:spPr>
          <a:xfrm flipH="1">
            <a:off x="4506753" y="3409025"/>
            <a:ext cx="32258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xt_Sygn"/>
          <p:cNvSpPr txBox="1">
            <a:spLocks noChangeArrowheads="1"/>
          </p:cNvSpPr>
          <p:nvPr/>
        </p:nvSpPr>
        <p:spPr bwMode="auto">
          <a:xfrm>
            <a:off x="4575333" y="1239865"/>
            <a:ext cx="35179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 algn="ctr" fontAlgn="base">
              <a:spcAft>
                <a:spcPts val="1000"/>
              </a:spcAft>
            </a:pPr>
            <a:r>
              <a:rPr lang="pl-PL" sz="1200" b="1" i="1" kern="120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Sygn.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156" name="Txt_Wył"/>
          <p:cNvSpPr txBox="1">
            <a:spLocks noChangeArrowheads="1"/>
          </p:cNvSpPr>
          <p:nvPr/>
        </p:nvSpPr>
        <p:spPr bwMode="auto">
          <a:xfrm>
            <a:off x="2351563" y="2039330"/>
            <a:ext cx="23749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 algn="ctr" fontAlgn="base">
              <a:spcAft>
                <a:spcPts val="1000"/>
              </a:spcAft>
            </a:pPr>
            <a:r>
              <a:rPr lang="pl-PL" sz="1200" b="1" i="1" kern="120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Wył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Tytuł"/>
          <p:cNvSpPr txBox="1">
            <a:spLocks noChangeArrowheads="1"/>
          </p:cNvSpPr>
          <p:nvPr/>
        </p:nvSpPr>
        <p:spPr bwMode="auto">
          <a:xfrm>
            <a:off x="3631839" y="260560"/>
            <a:ext cx="18803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Przekaźnik Buchholza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Zdjęcie_T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53" y="3220026"/>
            <a:ext cx="4980337" cy="295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1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3" grpId="0"/>
      <p:bldP spid="155" grpId="0"/>
      <p:bldP spid="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51" y="2708900"/>
            <a:ext cx="6458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Elektroenergetyczna automatyka zabezpieczeniowa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xt_4"/>
          <p:cNvSpPr>
            <a:spLocks noChangeArrowheads="1"/>
          </p:cNvSpPr>
          <p:nvPr/>
        </p:nvSpPr>
        <p:spPr bwMode="auto">
          <a:xfrm>
            <a:off x="2690182" y="2571998"/>
            <a:ext cx="1691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stan awaryjny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xt_3"/>
          <p:cNvSpPr>
            <a:spLocks noChangeArrowheads="1"/>
          </p:cNvSpPr>
          <p:nvPr/>
        </p:nvSpPr>
        <p:spPr bwMode="auto">
          <a:xfrm>
            <a:off x="2688595" y="2214811"/>
            <a:ext cx="1761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stan alarmowy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xt_2"/>
          <p:cNvSpPr>
            <a:spLocks noChangeArrowheads="1"/>
          </p:cNvSpPr>
          <p:nvPr/>
        </p:nvSpPr>
        <p:spPr bwMode="auto">
          <a:xfrm>
            <a:off x="2685420" y="1843336"/>
            <a:ext cx="5487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stan normalny z ograniczeniami (stan zagrożenia)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Txt_1"/>
          <p:cNvSpPr>
            <a:spLocks noChangeArrowheads="1"/>
          </p:cNvSpPr>
          <p:nvPr/>
        </p:nvSpPr>
        <p:spPr bwMode="auto">
          <a:xfrm>
            <a:off x="2683832" y="1486148"/>
            <a:ext cx="17472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stan normalny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xt_1_Obc"/>
          <p:cNvSpPr>
            <a:spLocks noChangeArrowheads="1"/>
          </p:cNvSpPr>
          <p:nvPr/>
        </p:nvSpPr>
        <p:spPr bwMode="auto">
          <a:xfrm>
            <a:off x="2326645" y="1101973"/>
            <a:ext cx="21159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Stany pracy SEE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493179" y="381456"/>
            <a:ext cx="21576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Podstawowe pojęcia EAZ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xt_4"/>
          <p:cNvSpPr>
            <a:spLocks noChangeArrowheads="1"/>
          </p:cNvSpPr>
          <p:nvPr/>
        </p:nvSpPr>
        <p:spPr bwMode="auto">
          <a:xfrm>
            <a:off x="2839471" y="5389475"/>
            <a:ext cx="1639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informacyjna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xt_3"/>
          <p:cNvSpPr>
            <a:spLocks noChangeArrowheads="1"/>
          </p:cNvSpPr>
          <p:nvPr/>
        </p:nvSpPr>
        <p:spPr bwMode="auto">
          <a:xfrm>
            <a:off x="2837883" y="5032288"/>
            <a:ext cx="14972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restytucyjna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" name="Txt_2"/>
          <p:cNvSpPr>
            <a:spLocks noChangeArrowheads="1"/>
          </p:cNvSpPr>
          <p:nvPr/>
        </p:nvSpPr>
        <p:spPr bwMode="auto">
          <a:xfrm>
            <a:off x="2834708" y="4660813"/>
            <a:ext cx="15821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eliminacyjna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" name="Txt_1"/>
          <p:cNvSpPr>
            <a:spLocks noChangeArrowheads="1"/>
          </p:cNvSpPr>
          <p:nvPr/>
        </p:nvSpPr>
        <p:spPr bwMode="auto">
          <a:xfrm>
            <a:off x="2833121" y="4303625"/>
            <a:ext cx="1556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prewencyjna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Txt_1_Obc"/>
          <p:cNvSpPr>
            <a:spLocks noChangeArrowheads="1"/>
          </p:cNvSpPr>
          <p:nvPr/>
        </p:nvSpPr>
        <p:spPr bwMode="auto">
          <a:xfrm>
            <a:off x="2475933" y="3919450"/>
            <a:ext cx="3140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Klasyfikacja układów EAZ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4" name="Txt_4"/>
          <p:cNvSpPr>
            <a:spLocks noChangeArrowheads="1"/>
          </p:cNvSpPr>
          <p:nvPr/>
        </p:nvSpPr>
        <p:spPr bwMode="auto">
          <a:xfrm>
            <a:off x="2701208" y="2869195"/>
            <a:ext cx="19476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stan poawaryjny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7" name="Txt_4"/>
          <p:cNvSpPr>
            <a:spLocks noChangeArrowheads="1"/>
          </p:cNvSpPr>
          <p:nvPr/>
        </p:nvSpPr>
        <p:spPr bwMode="auto">
          <a:xfrm>
            <a:off x="2701208" y="3229235"/>
            <a:ext cx="4329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stan restytucyjny – odbudowy systemu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0" grpId="0"/>
      <p:bldP spid="9" grpId="0"/>
      <p:bldP spid="6" grpId="0"/>
      <p:bldP spid="17" grpId="0"/>
      <p:bldP spid="18" grpId="0"/>
      <p:bldP spid="19" grpId="0"/>
      <p:bldP spid="20" grpId="0"/>
      <p:bldP spid="21" grpId="0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xt_1_Obc"/>
          <p:cNvSpPr>
            <a:spLocks noChangeArrowheads="1"/>
          </p:cNvSpPr>
          <p:nvPr/>
        </p:nvSpPr>
        <p:spPr bwMode="auto">
          <a:xfrm>
            <a:off x="1547580" y="1625315"/>
            <a:ext cx="66542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W sposób samoczynny zapobiega zagrożeniom lub zakłóceniom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w normalnej pracy SEE lub jego elementów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493179" y="803731"/>
            <a:ext cx="21576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Automatyka prewencyjna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xt_1_Obc"/>
          <p:cNvSpPr>
            <a:spLocks noChangeArrowheads="1"/>
          </p:cNvSpPr>
          <p:nvPr/>
        </p:nvSpPr>
        <p:spPr bwMode="auto">
          <a:xfrm>
            <a:off x="1562103" y="2402507"/>
            <a:ext cx="27876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Likwiduje lub sygnalizuje: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" name="Txt_4"/>
          <p:cNvSpPr>
            <a:spLocks noChangeArrowheads="1"/>
          </p:cNvSpPr>
          <p:nvPr/>
        </p:nvSpPr>
        <p:spPr bwMode="auto">
          <a:xfrm>
            <a:off x="2072509" y="3868142"/>
            <a:ext cx="18466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kołysania mocy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xt_3"/>
          <p:cNvSpPr>
            <a:spLocks noChangeArrowheads="1"/>
          </p:cNvSpPr>
          <p:nvPr/>
        </p:nvSpPr>
        <p:spPr bwMode="auto">
          <a:xfrm>
            <a:off x="2070922" y="3510955"/>
            <a:ext cx="45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obniżenie lub podwyższenie częstotliwości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xt_2"/>
          <p:cNvSpPr>
            <a:spLocks noChangeArrowheads="1"/>
          </p:cNvSpPr>
          <p:nvPr/>
        </p:nvSpPr>
        <p:spPr bwMode="auto">
          <a:xfrm>
            <a:off x="2067747" y="3139480"/>
            <a:ext cx="40668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obniżenie lub podwyższenie napięcia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Txt_1"/>
          <p:cNvSpPr>
            <a:spLocks noChangeArrowheads="1"/>
          </p:cNvSpPr>
          <p:nvPr/>
        </p:nvSpPr>
        <p:spPr bwMode="auto">
          <a:xfrm>
            <a:off x="2066159" y="2782292"/>
            <a:ext cx="23435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przeciążenia cieplne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" name="Txt_4"/>
          <p:cNvSpPr>
            <a:spLocks noChangeArrowheads="1"/>
          </p:cNvSpPr>
          <p:nvPr/>
        </p:nvSpPr>
        <p:spPr bwMode="auto">
          <a:xfrm>
            <a:off x="2083535" y="4165339"/>
            <a:ext cx="3125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niesymetryczne obciążenia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Txt_4"/>
          <p:cNvSpPr>
            <a:spLocks noChangeArrowheads="1"/>
          </p:cNvSpPr>
          <p:nvPr/>
        </p:nvSpPr>
        <p:spPr bwMode="auto">
          <a:xfrm>
            <a:off x="2083535" y="4525379"/>
            <a:ext cx="419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obniżenia wartości rezystancji izolacji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xt_1_Obc"/>
          <p:cNvSpPr>
            <a:spLocks noChangeArrowheads="1"/>
          </p:cNvSpPr>
          <p:nvPr/>
        </p:nvSpPr>
        <p:spPr bwMode="auto">
          <a:xfrm>
            <a:off x="1827371" y="1373287"/>
            <a:ext cx="64891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W sposób samoczynny eliminuje z pracy elementy uszkodzone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dotknięte zwarciami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1" name="Txt_1_Obc"/>
          <p:cNvSpPr>
            <a:spLocks noChangeArrowheads="1"/>
          </p:cNvSpPr>
          <p:nvPr/>
        </p:nvSpPr>
        <p:spPr bwMode="auto">
          <a:xfrm>
            <a:off x="1827371" y="2968654"/>
            <a:ext cx="53027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Samoczynnie dokonuje zmian w konfiguracji SEE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" name="Txt_3"/>
          <p:cNvSpPr>
            <a:spLocks noChangeArrowheads="1"/>
          </p:cNvSpPr>
          <p:nvPr/>
        </p:nvSpPr>
        <p:spPr bwMode="auto">
          <a:xfrm>
            <a:off x="2380444" y="4201373"/>
            <a:ext cx="5426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samoczynne  odciążanie  częstotliwościowe - SCO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xt_2"/>
          <p:cNvSpPr>
            <a:spLocks noChangeArrowheads="1"/>
          </p:cNvSpPr>
          <p:nvPr/>
        </p:nvSpPr>
        <p:spPr bwMode="auto">
          <a:xfrm>
            <a:off x="2377269" y="3829898"/>
            <a:ext cx="6011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samoczynne  załączanie elementów rezerwowych - SZR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ytuł"/>
          <p:cNvSpPr txBox="1">
            <a:spLocks noChangeArrowheads="1"/>
          </p:cNvSpPr>
          <p:nvPr/>
        </p:nvSpPr>
        <p:spPr bwMode="auto">
          <a:xfrm>
            <a:off x="3508408" y="2429144"/>
            <a:ext cx="21271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Automatyka restytucyjna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xt_1"/>
          <p:cNvSpPr>
            <a:spLocks noChangeArrowheads="1"/>
          </p:cNvSpPr>
          <p:nvPr/>
        </p:nvSpPr>
        <p:spPr bwMode="auto">
          <a:xfrm>
            <a:off x="2375681" y="3472710"/>
            <a:ext cx="4461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kumimoji="0" lang="pl-PL" altLang="pl-PL" sz="20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 smtClean="0">
                <a:solidFill>
                  <a:srgbClr val="002060"/>
                </a:solidFill>
                <a:latin typeface="Times New Roman" pitchFamily="18" charset="0"/>
              </a:rPr>
              <a:t>samoczynne  ponowne  załączanie - SPZ</a:t>
            </a:r>
            <a:endParaRPr kumimoji="0" lang="pl-PL" altLang="pl-PL" sz="20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497988" y="873296"/>
            <a:ext cx="21480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Automatyka eliminacyjna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ył_AB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31" y="3317796"/>
            <a:ext cx="1012173" cy="1119344"/>
          </a:xfrm>
          <a:prstGeom prst="rect">
            <a:avLst/>
          </a:prstGeom>
        </p:spPr>
      </p:pic>
      <p:pic>
        <p:nvPicPr>
          <p:cNvPr id="3" name="Zab&gt;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25" y="1547109"/>
            <a:ext cx="1143000" cy="857250"/>
          </a:xfrm>
          <a:prstGeom prst="rect">
            <a:avLst/>
          </a:prstGeom>
        </p:spPr>
      </p:pic>
      <p:grpSp>
        <p:nvGrpSpPr>
          <p:cNvPr id="53" name="Styk_Otw"/>
          <p:cNvGrpSpPr/>
          <p:nvPr/>
        </p:nvGrpSpPr>
        <p:grpSpPr>
          <a:xfrm>
            <a:off x="4339605" y="2427203"/>
            <a:ext cx="137793" cy="77153"/>
            <a:chOff x="0" y="27622"/>
            <a:chExt cx="138112" cy="77153"/>
          </a:xfrm>
        </p:grpSpPr>
        <p:sp>
          <p:nvSpPr>
            <p:cNvPr id="54" name="Elipsa 53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Elipsa 54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56" name="Łącznik prostoliniowy 55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Styk_Zamk"/>
          <p:cNvGrpSpPr/>
          <p:nvPr/>
        </p:nvGrpSpPr>
        <p:grpSpPr>
          <a:xfrm>
            <a:off x="4345828" y="2471018"/>
            <a:ext cx="137793" cy="33338"/>
            <a:chOff x="0" y="71437"/>
            <a:chExt cx="138112" cy="33338"/>
          </a:xfrm>
        </p:grpSpPr>
        <p:sp>
          <p:nvSpPr>
            <p:cNvPr id="58" name="Elipsa 57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Elipsa 58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60" name="Łącznik prostoliniowy 59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Wył_Wył"/>
          <p:cNvCxnSpPr>
            <a:cxnSpLocks noChangeShapeType="1"/>
          </p:cNvCxnSpPr>
          <p:nvPr/>
        </p:nvCxnSpPr>
        <p:spPr bwMode="auto">
          <a:xfrm flipV="1">
            <a:off x="3933855" y="2895950"/>
            <a:ext cx="180340" cy="184785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3" name="Zwarcie"/>
          <p:cNvGrpSpPr/>
          <p:nvPr/>
        </p:nvGrpSpPr>
        <p:grpSpPr>
          <a:xfrm>
            <a:off x="6042055" y="3004535"/>
            <a:ext cx="114300" cy="250826"/>
            <a:chOff x="0" y="0"/>
            <a:chExt cx="114841" cy="251435"/>
          </a:xfrm>
        </p:grpSpPr>
        <p:cxnSp>
          <p:nvCxnSpPr>
            <p:cNvPr id="208" name="Łącznik prostoliniowy 207"/>
            <p:cNvCxnSpPr/>
            <p:nvPr/>
          </p:nvCxnSpPr>
          <p:spPr>
            <a:xfrm flipH="1">
              <a:off x="4527" y="0"/>
              <a:ext cx="110314" cy="1448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Łącznik prostoliniowy 208"/>
            <p:cNvCxnSpPr/>
            <p:nvPr/>
          </p:nvCxnSpPr>
          <p:spPr>
            <a:xfrm flipV="1">
              <a:off x="0" y="108642"/>
              <a:ext cx="113665" cy="361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Łącznik prosty ze strzałką 209"/>
            <p:cNvCxnSpPr/>
            <p:nvPr/>
          </p:nvCxnSpPr>
          <p:spPr>
            <a:xfrm flipH="1">
              <a:off x="4527" y="108642"/>
              <a:ext cx="106913" cy="1427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Wyłącz"/>
          <p:cNvGrpSpPr/>
          <p:nvPr/>
        </p:nvGrpSpPr>
        <p:grpSpPr>
          <a:xfrm>
            <a:off x="4083080" y="3002630"/>
            <a:ext cx="140970" cy="144780"/>
            <a:chOff x="0" y="0"/>
            <a:chExt cx="141562" cy="144993"/>
          </a:xfrm>
        </p:grpSpPr>
        <p:cxnSp>
          <p:nvCxnSpPr>
            <p:cNvPr id="192" name="AutoShape 8"/>
            <p:cNvCxnSpPr>
              <a:cxnSpLocks noChangeShapeType="1"/>
            </p:cNvCxnSpPr>
            <p:nvPr/>
          </p:nvCxnSpPr>
          <p:spPr bwMode="auto">
            <a:xfrm>
              <a:off x="0" y="0"/>
              <a:ext cx="140763" cy="14455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9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141562" cy="1449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8" name="Wył_Zał"/>
          <p:cNvCxnSpPr>
            <a:cxnSpLocks noChangeShapeType="1"/>
          </p:cNvCxnSpPr>
          <p:nvPr/>
        </p:nvCxnSpPr>
        <p:spPr bwMode="auto">
          <a:xfrm flipV="1">
            <a:off x="3919885" y="3071484"/>
            <a:ext cx="252000" cy="127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Linia"/>
          <p:cNvGrpSpPr/>
          <p:nvPr/>
        </p:nvGrpSpPr>
        <p:grpSpPr>
          <a:xfrm>
            <a:off x="4153196" y="2933415"/>
            <a:ext cx="2579104" cy="288928"/>
            <a:chOff x="3305471" y="2705931"/>
            <a:chExt cx="2579104" cy="288928"/>
          </a:xfrm>
        </p:grpSpPr>
        <p:cxnSp>
          <p:nvCxnSpPr>
            <p:cNvPr id="194" name="AutoShape 5"/>
            <p:cNvCxnSpPr>
              <a:cxnSpLocks noChangeShapeType="1"/>
            </p:cNvCxnSpPr>
            <p:nvPr/>
          </p:nvCxnSpPr>
          <p:spPr bwMode="auto">
            <a:xfrm flipV="1">
              <a:off x="3305471" y="2844000"/>
              <a:ext cx="2579104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6"/>
            <p:cNvCxnSpPr>
              <a:cxnSpLocks noChangeShapeType="1"/>
            </p:cNvCxnSpPr>
            <p:nvPr/>
          </p:nvCxnSpPr>
          <p:spPr bwMode="auto">
            <a:xfrm>
              <a:off x="5881430" y="2705931"/>
              <a:ext cx="0" cy="288928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0" name="PrzeklPrad"/>
          <p:cNvGrpSpPr/>
          <p:nvPr/>
        </p:nvGrpSpPr>
        <p:grpSpPr>
          <a:xfrm>
            <a:off x="4359940" y="2895950"/>
            <a:ext cx="116840" cy="217171"/>
            <a:chOff x="0" y="9525"/>
            <a:chExt cx="117475" cy="217805"/>
          </a:xfrm>
        </p:grpSpPr>
        <p:grpSp>
          <p:nvGrpSpPr>
            <p:cNvPr id="185" name="Grupa 184"/>
            <p:cNvGrpSpPr/>
            <p:nvPr/>
          </p:nvGrpSpPr>
          <p:grpSpPr>
            <a:xfrm>
              <a:off x="0" y="160020"/>
              <a:ext cx="117475" cy="67310"/>
              <a:chOff x="0" y="0"/>
              <a:chExt cx="117475" cy="67310"/>
            </a:xfrm>
          </p:grpSpPr>
          <p:sp>
            <p:nvSpPr>
              <p:cNvPr id="188" name="Arc 12"/>
              <p:cNvSpPr>
                <a:spLocks noChangeAspect="1"/>
              </p:cNvSpPr>
              <p:nvPr/>
            </p:nvSpPr>
            <p:spPr bwMode="auto">
              <a:xfrm>
                <a:off x="5715" y="13335"/>
                <a:ext cx="53975" cy="53975"/>
              </a:xfrm>
              <a:custGeom>
                <a:avLst/>
                <a:gdLst>
                  <a:gd name="G0" fmla="+- 21599 0 0"/>
                  <a:gd name="G1" fmla="+- 279 0 0"/>
                  <a:gd name="G2" fmla="+- 21600 0 0"/>
                  <a:gd name="T0" fmla="*/ 43197 w 43199"/>
                  <a:gd name="T1" fmla="*/ 0 h 21879"/>
                  <a:gd name="T2" fmla="*/ 0 w 43199"/>
                  <a:gd name="T3" fmla="*/ 488 h 21879"/>
                  <a:gd name="T4" fmla="*/ 21599 w 43199"/>
                  <a:gd name="T5" fmla="*/ 279 h 2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1879" fill="none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</a:path>
                  <a:path w="43199" h="21879" stroke="0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  <a:lnTo>
                      <a:pt x="21599" y="279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89" name="Oval 15"/>
              <p:cNvSpPr>
                <a:spLocks noChangeAspect="1" noChangeArrowheads="1"/>
              </p:cNvSpPr>
              <p:nvPr/>
            </p:nvSpPr>
            <p:spPr bwMode="auto">
              <a:xfrm>
                <a:off x="106680" y="0"/>
                <a:ext cx="10795" cy="13970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0" name="Oval 15"/>
              <p:cNvSpPr>
                <a:spLocks noChangeAspect="1" noChangeArrowheads="1"/>
              </p:cNvSpPr>
              <p:nvPr/>
            </p:nvSpPr>
            <p:spPr bwMode="auto">
              <a:xfrm>
                <a:off x="0" y="1905"/>
                <a:ext cx="10795" cy="13970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1" name="Arc 12"/>
              <p:cNvSpPr>
                <a:spLocks noChangeAspect="1"/>
              </p:cNvSpPr>
              <p:nvPr/>
            </p:nvSpPr>
            <p:spPr bwMode="auto">
              <a:xfrm>
                <a:off x="60960" y="13335"/>
                <a:ext cx="53975" cy="53975"/>
              </a:xfrm>
              <a:custGeom>
                <a:avLst/>
                <a:gdLst>
                  <a:gd name="G0" fmla="+- 21599 0 0"/>
                  <a:gd name="G1" fmla="+- 279 0 0"/>
                  <a:gd name="G2" fmla="+- 21600 0 0"/>
                  <a:gd name="T0" fmla="*/ 43197 w 43199"/>
                  <a:gd name="T1" fmla="*/ 0 h 21879"/>
                  <a:gd name="T2" fmla="*/ 0 w 43199"/>
                  <a:gd name="T3" fmla="*/ 488 h 21879"/>
                  <a:gd name="T4" fmla="*/ 21599 w 43199"/>
                  <a:gd name="T5" fmla="*/ 279 h 2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1879" fill="none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</a:path>
                  <a:path w="43199" h="21879" stroke="0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  <a:lnTo>
                      <a:pt x="21599" y="279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</p:grpSp>
        <p:cxnSp>
          <p:nvCxnSpPr>
            <p:cNvPr id="186" name="Łącznik prostoliniowy 185"/>
            <p:cNvCxnSpPr/>
            <p:nvPr/>
          </p:nvCxnSpPr>
          <p:spPr>
            <a:xfrm flipH="1" flipV="1">
              <a:off x="4762" y="11906"/>
              <a:ext cx="953" cy="1487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Łącznik prostoliniowy 186"/>
            <p:cNvCxnSpPr/>
            <p:nvPr/>
          </p:nvCxnSpPr>
          <p:spPr>
            <a:xfrm flipV="1">
              <a:off x="114300" y="9525"/>
              <a:ext cx="2381" cy="1511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Przekaźnik"/>
          <p:cNvGrpSpPr/>
          <p:nvPr/>
        </p:nvGrpSpPr>
        <p:grpSpPr>
          <a:xfrm>
            <a:off x="4159585" y="2388585"/>
            <a:ext cx="684076" cy="636879"/>
            <a:chOff x="3311860" y="2161101"/>
            <a:chExt cx="684076" cy="636879"/>
          </a:xfrm>
        </p:grpSpPr>
        <p:cxnSp>
          <p:nvCxnSpPr>
            <p:cNvPr id="61" name="Ster_OTwWyl"/>
            <p:cNvCxnSpPr/>
            <p:nvPr/>
          </p:nvCxnSpPr>
          <p:spPr>
            <a:xfrm flipV="1">
              <a:off x="3311860" y="2257980"/>
              <a:ext cx="0" cy="540000"/>
            </a:xfrm>
            <a:prstGeom prst="line">
              <a:avLst/>
            </a:prstGeom>
            <a:ln w="15875">
              <a:solidFill>
                <a:schemeClr val="tx1"/>
              </a:solidFill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_+"/>
            <p:cNvSpPr txBox="1">
              <a:spLocks noChangeArrowheads="1"/>
            </p:cNvSpPr>
            <p:nvPr/>
          </p:nvSpPr>
          <p:spPr bwMode="auto">
            <a:xfrm>
              <a:off x="3908941" y="2168860"/>
              <a:ext cx="8699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00" name="Przew"/>
            <p:cNvGrpSpPr/>
            <p:nvPr/>
          </p:nvGrpSpPr>
          <p:grpSpPr>
            <a:xfrm>
              <a:off x="3311860" y="2265357"/>
              <a:ext cx="569714" cy="2643"/>
              <a:chOff x="1575" y="-2643"/>
              <a:chExt cx="569714" cy="2643"/>
            </a:xfrm>
          </p:grpSpPr>
          <p:cxnSp>
            <p:nvCxnSpPr>
              <p:cNvPr id="205" name="Łącznik prostoliniowy 204"/>
              <p:cNvCxnSpPr/>
              <p:nvPr/>
            </p:nvCxnSpPr>
            <p:spPr>
              <a:xfrm>
                <a:off x="319289" y="0"/>
                <a:ext cx="25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Łącznik prostoliniowy 206"/>
              <p:cNvCxnSpPr/>
              <p:nvPr/>
            </p:nvCxnSpPr>
            <p:spPr>
              <a:xfrm>
                <a:off x="1575" y="-2643"/>
                <a:ext cx="1816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xt_I&gt;"/>
            <p:cNvSpPr txBox="1">
              <a:spLocks noChangeArrowheads="1"/>
            </p:cNvSpPr>
            <p:nvPr/>
          </p:nvSpPr>
          <p:spPr bwMode="auto">
            <a:xfrm>
              <a:off x="3483005" y="2418911"/>
              <a:ext cx="254000" cy="17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I&gt;&gt;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76" name="Przekaźnik"/>
            <p:cNvGrpSpPr/>
            <p:nvPr/>
          </p:nvGrpSpPr>
          <p:grpSpPr>
            <a:xfrm>
              <a:off x="3409980" y="2161101"/>
              <a:ext cx="361950" cy="507999"/>
              <a:chOff x="0" y="-2881"/>
              <a:chExt cx="361950" cy="508341"/>
            </a:xfrm>
          </p:grpSpPr>
          <p:sp>
            <p:nvSpPr>
              <p:cNvPr id="197" name="Prostokąt 196"/>
              <p:cNvSpPr>
                <a:spLocks noChangeArrowheads="1"/>
              </p:cNvSpPr>
              <p:nvPr/>
            </p:nvSpPr>
            <p:spPr bwMode="auto">
              <a:xfrm>
                <a:off x="3810" y="175260"/>
                <a:ext cx="356870" cy="3302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98" name="Łuk 197"/>
              <p:cNvSpPr/>
              <p:nvPr/>
            </p:nvSpPr>
            <p:spPr>
              <a:xfrm>
                <a:off x="0" y="-2881"/>
                <a:ext cx="361950" cy="468313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cxnSp>
        <p:nvCxnSpPr>
          <p:cNvPr id="66" name="Ster_OTwWyl"/>
          <p:cNvCxnSpPr/>
          <p:nvPr/>
        </p:nvCxnSpPr>
        <p:spPr>
          <a:xfrm flipV="1">
            <a:off x="4159725" y="2485705"/>
            <a:ext cx="0" cy="540000"/>
          </a:xfrm>
          <a:prstGeom prst="line">
            <a:avLst/>
          </a:prstGeom>
          <a:ln w="19050">
            <a:solidFill>
              <a:srgbClr val="FF0000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PrzeklPrad_2"/>
          <p:cNvGrpSpPr/>
          <p:nvPr/>
        </p:nvGrpSpPr>
        <p:grpSpPr>
          <a:xfrm>
            <a:off x="4360507" y="2896517"/>
            <a:ext cx="116840" cy="217171"/>
            <a:chOff x="0" y="9525"/>
            <a:chExt cx="117475" cy="217805"/>
          </a:xfrm>
        </p:grpSpPr>
        <p:grpSp>
          <p:nvGrpSpPr>
            <p:cNvPr id="50" name="Grupa 49"/>
            <p:cNvGrpSpPr/>
            <p:nvPr/>
          </p:nvGrpSpPr>
          <p:grpSpPr>
            <a:xfrm>
              <a:off x="0" y="160020"/>
              <a:ext cx="117475" cy="67310"/>
              <a:chOff x="0" y="0"/>
              <a:chExt cx="117475" cy="67310"/>
            </a:xfrm>
          </p:grpSpPr>
          <p:sp>
            <p:nvSpPr>
              <p:cNvPr id="62" name="Arc 12"/>
              <p:cNvSpPr>
                <a:spLocks noChangeAspect="1"/>
              </p:cNvSpPr>
              <p:nvPr/>
            </p:nvSpPr>
            <p:spPr bwMode="auto">
              <a:xfrm>
                <a:off x="5715" y="13335"/>
                <a:ext cx="53975" cy="53975"/>
              </a:xfrm>
              <a:custGeom>
                <a:avLst/>
                <a:gdLst>
                  <a:gd name="G0" fmla="+- 21599 0 0"/>
                  <a:gd name="G1" fmla="+- 279 0 0"/>
                  <a:gd name="G2" fmla="+- 21600 0 0"/>
                  <a:gd name="T0" fmla="*/ 43197 w 43199"/>
                  <a:gd name="T1" fmla="*/ 0 h 21879"/>
                  <a:gd name="T2" fmla="*/ 0 w 43199"/>
                  <a:gd name="T3" fmla="*/ 488 h 21879"/>
                  <a:gd name="T4" fmla="*/ 21599 w 43199"/>
                  <a:gd name="T5" fmla="*/ 279 h 2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1879" fill="none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</a:path>
                  <a:path w="43199" h="21879" stroke="0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  <a:lnTo>
                      <a:pt x="21599" y="279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3" name="Oval 15"/>
              <p:cNvSpPr>
                <a:spLocks noChangeAspect="1" noChangeArrowheads="1"/>
              </p:cNvSpPr>
              <p:nvPr/>
            </p:nvSpPr>
            <p:spPr bwMode="auto">
              <a:xfrm>
                <a:off x="106680" y="0"/>
                <a:ext cx="10795" cy="1397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4" name="Oval 15"/>
              <p:cNvSpPr>
                <a:spLocks noChangeAspect="1" noChangeArrowheads="1"/>
              </p:cNvSpPr>
              <p:nvPr/>
            </p:nvSpPr>
            <p:spPr bwMode="auto">
              <a:xfrm>
                <a:off x="0" y="1905"/>
                <a:ext cx="10795" cy="13970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5" name="Arc 12"/>
              <p:cNvSpPr>
                <a:spLocks noChangeAspect="1"/>
              </p:cNvSpPr>
              <p:nvPr/>
            </p:nvSpPr>
            <p:spPr bwMode="auto">
              <a:xfrm>
                <a:off x="60960" y="13335"/>
                <a:ext cx="53975" cy="53975"/>
              </a:xfrm>
              <a:custGeom>
                <a:avLst/>
                <a:gdLst>
                  <a:gd name="G0" fmla="+- 21599 0 0"/>
                  <a:gd name="G1" fmla="+- 279 0 0"/>
                  <a:gd name="G2" fmla="+- 21600 0 0"/>
                  <a:gd name="T0" fmla="*/ 43197 w 43199"/>
                  <a:gd name="T1" fmla="*/ 0 h 21879"/>
                  <a:gd name="T2" fmla="*/ 0 w 43199"/>
                  <a:gd name="T3" fmla="*/ 488 h 21879"/>
                  <a:gd name="T4" fmla="*/ 21599 w 43199"/>
                  <a:gd name="T5" fmla="*/ 279 h 2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1879" fill="none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</a:path>
                  <a:path w="43199" h="21879" stroke="0" extrusionOk="0">
                    <a:moveTo>
                      <a:pt x="43197" y="-1"/>
                    </a:moveTo>
                    <a:cubicBezTo>
                      <a:pt x="43198" y="92"/>
                      <a:pt x="43199" y="185"/>
                      <a:pt x="43199" y="279"/>
                    </a:cubicBezTo>
                    <a:cubicBezTo>
                      <a:pt x="43199" y="12208"/>
                      <a:pt x="33528" y="21879"/>
                      <a:pt x="21599" y="21879"/>
                    </a:cubicBezTo>
                    <a:cubicBezTo>
                      <a:pt x="9751" y="21879"/>
                      <a:pt x="114" y="12335"/>
                      <a:pt x="0" y="487"/>
                    </a:cubicBezTo>
                    <a:lnTo>
                      <a:pt x="21599" y="279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</p:grpSp>
        <p:cxnSp>
          <p:nvCxnSpPr>
            <p:cNvPr id="51" name="Łącznik prostoliniowy 50"/>
            <p:cNvCxnSpPr/>
            <p:nvPr/>
          </p:nvCxnSpPr>
          <p:spPr>
            <a:xfrm flipH="1" flipV="1">
              <a:off x="4762" y="11906"/>
              <a:ext cx="953" cy="1487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oliniowy 51"/>
            <p:cNvCxnSpPr/>
            <p:nvPr/>
          </p:nvCxnSpPr>
          <p:spPr>
            <a:xfrm flipV="1">
              <a:off x="114300" y="9525"/>
              <a:ext cx="2381" cy="15113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EE"/>
          <p:cNvGrpSpPr/>
          <p:nvPr/>
        </p:nvGrpSpPr>
        <p:grpSpPr>
          <a:xfrm>
            <a:off x="3259485" y="2864200"/>
            <a:ext cx="650875" cy="396240"/>
            <a:chOff x="2411760" y="2636716"/>
            <a:chExt cx="650875" cy="396240"/>
          </a:xfrm>
        </p:grpSpPr>
        <p:cxnSp>
          <p:nvCxnSpPr>
            <p:cNvPr id="195" name="AutoShape 4"/>
            <p:cNvCxnSpPr>
              <a:cxnSpLocks noChangeShapeType="1"/>
            </p:cNvCxnSpPr>
            <p:nvPr/>
          </p:nvCxnSpPr>
          <p:spPr bwMode="auto">
            <a:xfrm>
              <a:off x="3062635" y="2705931"/>
              <a:ext cx="0" cy="290195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Łącznik prosty ze strzałką 181"/>
            <p:cNvCxnSpPr>
              <a:cxnSpLocks noChangeShapeType="1"/>
            </p:cNvCxnSpPr>
            <p:nvPr/>
          </p:nvCxnSpPr>
          <p:spPr bwMode="auto">
            <a:xfrm>
              <a:off x="2874872" y="2847731"/>
              <a:ext cx="177602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Prostokąt 182"/>
            <p:cNvSpPr/>
            <p:nvPr/>
          </p:nvSpPr>
          <p:spPr>
            <a:xfrm>
              <a:off x="2411760" y="2636716"/>
              <a:ext cx="468741" cy="39624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4" name="Text Box 9"/>
            <p:cNvSpPr txBox="1">
              <a:spLocks noChangeArrowheads="1"/>
            </p:cNvSpPr>
            <p:nvPr/>
          </p:nvSpPr>
          <p:spPr bwMode="auto">
            <a:xfrm>
              <a:off x="2515133" y="2748430"/>
              <a:ext cx="287968" cy="15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SEE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843161" y="683296"/>
            <a:ext cx="34576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Zabezpieczenie nadprądowe bezwłoczne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Zwarcie_2f"/>
          <p:cNvGrpSpPr/>
          <p:nvPr/>
        </p:nvGrpSpPr>
        <p:grpSpPr>
          <a:xfrm>
            <a:off x="2699870" y="5121187"/>
            <a:ext cx="324036" cy="144017"/>
            <a:chOff x="36174" y="-73388"/>
            <a:chExt cx="325569" cy="144366"/>
          </a:xfrm>
        </p:grpSpPr>
        <p:cxnSp>
          <p:nvCxnSpPr>
            <p:cNvPr id="490" name="Łącznik prostoliniowy 489"/>
            <p:cNvCxnSpPr/>
            <p:nvPr/>
          </p:nvCxnSpPr>
          <p:spPr>
            <a:xfrm>
              <a:off x="36174" y="-73388"/>
              <a:ext cx="144697" cy="1082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1" name="Łącznik prostoliniowy 490"/>
            <p:cNvCxnSpPr/>
            <p:nvPr/>
          </p:nvCxnSpPr>
          <p:spPr>
            <a:xfrm flipH="1">
              <a:off x="180871" y="-73388"/>
              <a:ext cx="1" cy="1082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2" name="Łącznik prosty ze strzałką 491"/>
            <p:cNvCxnSpPr/>
            <p:nvPr/>
          </p:nvCxnSpPr>
          <p:spPr>
            <a:xfrm>
              <a:off x="180869" y="-73388"/>
              <a:ext cx="180874" cy="144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2" name="Zwarcie_dalekie"/>
          <p:cNvGrpSpPr/>
          <p:nvPr/>
        </p:nvGrpSpPr>
        <p:grpSpPr>
          <a:xfrm>
            <a:off x="2591858" y="5121187"/>
            <a:ext cx="324036" cy="144017"/>
            <a:chOff x="36174" y="-73388"/>
            <a:chExt cx="325569" cy="144366"/>
          </a:xfrm>
        </p:grpSpPr>
        <p:cxnSp>
          <p:nvCxnSpPr>
            <p:cNvPr id="453" name="Łącznik prostoliniowy 452"/>
            <p:cNvCxnSpPr/>
            <p:nvPr/>
          </p:nvCxnSpPr>
          <p:spPr>
            <a:xfrm>
              <a:off x="36174" y="-73388"/>
              <a:ext cx="144697" cy="1082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Łącznik prostoliniowy 453"/>
            <p:cNvCxnSpPr/>
            <p:nvPr/>
          </p:nvCxnSpPr>
          <p:spPr>
            <a:xfrm flipH="1">
              <a:off x="180871" y="-73388"/>
              <a:ext cx="1" cy="1082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Łącznik prosty ze strzałką 454"/>
            <p:cNvCxnSpPr/>
            <p:nvPr/>
          </p:nvCxnSpPr>
          <p:spPr>
            <a:xfrm>
              <a:off x="180869" y="-73388"/>
              <a:ext cx="180874" cy="144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0" name="Zwarcie_bliskie"/>
          <p:cNvGrpSpPr/>
          <p:nvPr/>
        </p:nvGrpSpPr>
        <p:grpSpPr>
          <a:xfrm>
            <a:off x="2596809" y="3857020"/>
            <a:ext cx="324036" cy="144017"/>
            <a:chOff x="36174" y="-73388"/>
            <a:chExt cx="325569" cy="144366"/>
          </a:xfrm>
        </p:grpSpPr>
        <p:cxnSp>
          <p:nvCxnSpPr>
            <p:cNvPr id="441" name="Łącznik prostoliniowy 440"/>
            <p:cNvCxnSpPr/>
            <p:nvPr/>
          </p:nvCxnSpPr>
          <p:spPr>
            <a:xfrm>
              <a:off x="36174" y="-73388"/>
              <a:ext cx="144697" cy="1082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Łącznik prostoliniowy 441"/>
            <p:cNvCxnSpPr/>
            <p:nvPr/>
          </p:nvCxnSpPr>
          <p:spPr>
            <a:xfrm flipH="1">
              <a:off x="180871" y="-73388"/>
              <a:ext cx="1" cy="1082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Łącznik prosty ze strzałką 442"/>
            <p:cNvCxnSpPr/>
            <p:nvPr/>
          </p:nvCxnSpPr>
          <p:spPr>
            <a:xfrm>
              <a:off x="180869" y="-73388"/>
              <a:ext cx="180874" cy="144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Poł_t_Wyl"/>
          <p:cNvGrpSpPr/>
          <p:nvPr/>
        </p:nvGrpSpPr>
        <p:grpSpPr>
          <a:xfrm>
            <a:off x="5216861" y="2172149"/>
            <a:ext cx="2160000" cy="864000"/>
            <a:chOff x="4640719" y="2172149"/>
            <a:chExt cx="2160000" cy="864000"/>
          </a:xfrm>
        </p:grpSpPr>
        <p:cxnSp>
          <p:nvCxnSpPr>
            <p:cNvPr id="215" name="Łącznik prostoliniowy 214"/>
            <p:cNvCxnSpPr/>
            <p:nvPr/>
          </p:nvCxnSpPr>
          <p:spPr>
            <a:xfrm flipV="1">
              <a:off x="4640719" y="2175438"/>
              <a:ext cx="2160000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Łącznik prostoliniowy 427"/>
            <p:cNvCxnSpPr/>
            <p:nvPr/>
          </p:nvCxnSpPr>
          <p:spPr>
            <a:xfrm flipV="1">
              <a:off x="6798638" y="2172149"/>
              <a:ext cx="0" cy="86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Poł_I&gt;&gt;Wyl"/>
          <p:cNvGrpSpPr/>
          <p:nvPr/>
        </p:nvGrpSpPr>
        <p:grpSpPr>
          <a:xfrm>
            <a:off x="3616965" y="2158298"/>
            <a:ext cx="1616147" cy="868080"/>
            <a:chOff x="3040823" y="2158298"/>
            <a:chExt cx="1616147" cy="868080"/>
          </a:xfrm>
        </p:grpSpPr>
        <p:sp>
          <p:nvSpPr>
            <p:cNvPr id="429" name="Oval 70"/>
            <p:cNvSpPr>
              <a:spLocks noChangeArrowheads="1"/>
            </p:cNvSpPr>
            <p:nvPr/>
          </p:nvSpPr>
          <p:spPr bwMode="auto">
            <a:xfrm>
              <a:off x="4622045" y="2158298"/>
              <a:ext cx="34925" cy="34916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234" name="Łącznik prostoliniowy 233"/>
            <p:cNvCxnSpPr/>
            <p:nvPr/>
          </p:nvCxnSpPr>
          <p:spPr>
            <a:xfrm flipV="1">
              <a:off x="3040823" y="2177588"/>
              <a:ext cx="1584000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Łącznik prostoliniowy 234"/>
            <p:cNvCxnSpPr/>
            <p:nvPr/>
          </p:nvCxnSpPr>
          <p:spPr>
            <a:xfrm flipV="1">
              <a:off x="4463382" y="3023904"/>
              <a:ext cx="18062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Łącznik prostoliniowy 235"/>
            <p:cNvCxnSpPr/>
            <p:nvPr/>
          </p:nvCxnSpPr>
          <p:spPr>
            <a:xfrm flipV="1">
              <a:off x="4640589" y="2162378"/>
              <a:ext cx="0" cy="86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Zas_I&gt;T"/>
          <p:cNvGrpSpPr/>
          <p:nvPr/>
        </p:nvGrpSpPr>
        <p:grpSpPr>
          <a:xfrm>
            <a:off x="5511884" y="2708920"/>
            <a:ext cx="1866370" cy="932008"/>
            <a:chOff x="4935742" y="2708920"/>
            <a:chExt cx="1866370" cy="932008"/>
          </a:xfrm>
        </p:grpSpPr>
        <p:cxnSp>
          <p:nvCxnSpPr>
            <p:cNvPr id="409" name="Łącznik prostoliniowy 408"/>
            <p:cNvCxnSpPr/>
            <p:nvPr/>
          </p:nvCxnSpPr>
          <p:spPr>
            <a:xfrm flipV="1">
              <a:off x="6621569" y="3032956"/>
              <a:ext cx="1805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Łącznik prostoliniowy 420"/>
            <p:cNvCxnSpPr/>
            <p:nvPr/>
          </p:nvCxnSpPr>
          <p:spPr>
            <a:xfrm flipV="1">
              <a:off x="6317698" y="3032956"/>
              <a:ext cx="18054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Oval 70"/>
            <p:cNvSpPr>
              <a:spLocks noChangeArrowheads="1"/>
            </p:cNvSpPr>
            <p:nvPr/>
          </p:nvSpPr>
          <p:spPr bwMode="auto">
            <a:xfrm>
              <a:off x="6294751" y="3018366"/>
              <a:ext cx="35538" cy="35536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" name="Oval 70"/>
            <p:cNvSpPr>
              <a:spLocks noChangeArrowheads="1"/>
            </p:cNvSpPr>
            <p:nvPr/>
          </p:nvSpPr>
          <p:spPr bwMode="auto">
            <a:xfrm>
              <a:off x="5728117" y="3016413"/>
              <a:ext cx="35538" cy="35536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3" name="Text Box 9"/>
            <p:cNvSpPr txBox="1">
              <a:spLocks noChangeArrowheads="1"/>
            </p:cNvSpPr>
            <p:nvPr/>
          </p:nvSpPr>
          <p:spPr bwMode="auto">
            <a:xfrm>
              <a:off x="4935742" y="2956400"/>
              <a:ext cx="73002" cy="14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4" name="Text Box 9"/>
            <p:cNvSpPr txBox="1">
              <a:spLocks noChangeArrowheads="1"/>
            </p:cNvSpPr>
            <p:nvPr/>
          </p:nvSpPr>
          <p:spPr bwMode="auto">
            <a:xfrm>
              <a:off x="5704068" y="2894690"/>
              <a:ext cx="73002" cy="15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5" name="Text Box 9"/>
            <p:cNvSpPr txBox="1">
              <a:spLocks noChangeArrowheads="1"/>
            </p:cNvSpPr>
            <p:nvPr/>
          </p:nvSpPr>
          <p:spPr bwMode="auto">
            <a:xfrm>
              <a:off x="6281713" y="2889080"/>
              <a:ext cx="73002" cy="15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6" name="Text Box 9"/>
            <p:cNvSpPr txBox="1">
              <a:spLocks noChangeArrowheads="1"/>
            </p:cNvSpPr>
            <p:nvPr/>
          </p:nvSpPr>
          <p:spPr bwMode="auto">
            <a:xfrm>
              <a:off x="6637037" y="3489198"/>
              <a:ext cx="50784" cy="15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-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6" name="Łącznik prostoliniowy 405"/>
            <p:cNvCxnSpPr/>
            <p:nvPr/>
          </p:nvCxnSpPr>
          <p:spPr>
            <a:xfrm flipV="1">
              <a:off x="5471577" y="3030735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Łącznik prostoliniowy 406"/>
            <p:cNvCxnSpPr/>
            <p:nvPr/>
          </p:nvCxnSpPr>
          <p:spPr>
            <a:xfrm flipH="1" flipV="1">
              <a:off x="5651802" y="2708956"/>
              <a:ext cx="318" cy="324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Łącznik prostoliniowy 407"/>
            <p:cNvCxnSpPr/>
            <p:nvPr/>
          </p:nvCxnSpPr>
          <p:spPr>
            <a:xfrm flipV="1">
              <a:off x="6049907" y="3029667"/>
              <a:ext cx="1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Łącznik prostoliniowy 409"/>
            <p:cNvCxnSpPr/>
            <p:nvPr/>
          </p:nvCxnSpPr>
          <p:spPr>
            <a:xfrm>
              <a:off x="5650063" y="2708920"/>
              <a:ext cx="578121" cy="63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Łącznik prostoliniowy 410"/>
            <p:cNvCxnSpPr/>
            <p:nvPr/>
          </p:nvCxnSpPr>
          <p:spPr>
            <a:xfrm flipH="1" flipV="1">
              <a:off x="6222667" y="2709135"/>
              <a:ext cx="0" cy="79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Łącznik prostoliniowy 411"/>
            <p:cNvCxnSpPr/>
            <p:nvPr/>
          </p:nvCxnSpPr>
          <p:spPr>
            <a:xfrm>
              <a:off x="6224923" y="3498203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Łącznik prostoliniowy 412"/>
            <p:cNvCxnSpPr/>
            <p:nvPr/>
          </p:nvCxnSpPr>
          <p:spPr>
            <a:xfrm flipH="1" flipV="1">
              <a:off x="6477407" y="3392996"/>
              <a:ext cx="1155" cy="10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Łącznik prostoliniowy 413"/>
            <p:cNvCxnSpPr/>
            <p:nvPr/>
          </p:nvCxnSpPr>
          <p:spPr>
            <a:xfrm flipV="1">
              <a:off x="6660232" y="3392996"/>
              <a:ext cx="0" cy="10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Łącznik prostoliniowy 414"/>
            <p:cNvCxnSpPr/>
            <p:nvPr/>
          </p:nvCxnSpPr>
          <p:spPr>
            <a:xfrm flipV="1">
              <a:off x="5040052" y="3032639"/>
              <a:ext cx="288000" cy="3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Oval 70"/>
            <p:cNvSpPr>
              <a:spLocks noChangeArrowheads="1"/>
            </p:cNvSpPr>
            <p:nvPr/>
          </p:nvSpPr>
          <p:spPr bwMode="auto">
            <a:xfrm>
              <a:off x="5017086" y="3016413"/>
              <a:ext cx="35538" cy="35536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7" name="Oval 70"/>
            <p:cNvSpPr>
              <a:spLocks noChangeArrowheads="1"/>
            </p:cNvSpPr>
            <p:nvPr/>
          </p:nvSpPr>
          <p:spPr bwMode="auto">
            <a:xfrm>
              <a:off x="6644329" y="3501008"/>
              <a:ext cx="35538" cy="35536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8" name="Oval 70"/>
            <p:cNvSpPr>
              <a:spLocks noChangeArrowheads="1"/>
            </p:cNvSpPr>
            <p:nvPr/>
          </p:nvSpPr>
          <p:spPr bwMode="auto">
            <a:xfrm>
              <a:off x="6205288" y="3011653"/>
              <a:ext cx="35538" cy="35536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419" name="Łącznik prostoliniowy 418"/>
            <p:cNvCxnSpPr/>
            <p:nvPr/>
          </p:nvCxnSpPr>
          <p:spPr>
            <a:xfrm flipV="1">
              <a:off x="5760148" y="3032956"/>
              <a:ext cx="14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Styk_Zamk_t"/>
          <p:cNvGrpSpPr/>
          <p:nvPr/>
        </p:nvGrpSpPr>
        <p:grpSpPr>
          <a:xfrm>
            <a:off x="7064769" y="3015987"/>
            <a:ext cx="137793" cy="33338"/>
            <a:chOff x="0" y="71437"/>
            <a:chExt cx="138112" cy="33338"/>
          </a:xfrm>
        </p:grpSpPr>
        <p:sp>
          <p:nvSpPr>
            <p:cNvPr id="259" name="Elipsa 258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0" name="Elipsa 259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61" name="Łącznik prostoliniowy 260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Styk_Otw_t"/>
          <p:cNvGrpSpPr/>
          <p:nvPr/>
        </p:nvGrpSpPr>
        <p:grpSpPr>
          <a:xfrm>
            <a:off x="7062577" y="2969616"/>
            <a:ext cx="137793" cy="77153"/>
            <a:chOff x="0" y="27622"/>
            <a:chExt cx="138112" cy="77153"/>
          </a:xfrm>
        </p:grpSpPr>
        <p:sp>
          <p:nvSpPr>
            <p:cNvPr id="255" name="Elipsa 254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6" name="Elipsa 255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57" name="Łącznik prostoliniowy 256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Styk_Zamk_I&gt;2"/>
          <p:cNvGrpSpPr/>
          <p:nvPr/>
        </p:nvGrpSpPr>
        <p:grpSpPr>
          <a:xfrm>
            <a:off x="6483095" y="3015987"/>
            <a:ext cx="137793" cy="33338"/>
            <a:chOff x="0" y="71437"/>
            <a:chExt cx="138112" cy="33338"/>
          </a:xfrm>
        </p:grpSpPr>
        <p:sp>
          <p:nvSpPr>
            <p:cNvPr id="446" name="Elipsa 445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7" name="Elipsa 446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448" name="Łącznik prostoliniowy 447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Styk_Otw_I&gt;2"/>
          <p:cNvGrpSpPr/>
          <p:nvPr/>
        </p:nvGrpSpPr>
        <p:grpSpPr>
          <a:xfrm>
            <a:off x="6486513" y="2969616"/>
            <a:ext cx="137793" cy="77153"/>
            <a:chOff x="0" y="27622"/>
            <a:chExt cx="138112" cy="77153"/>
          </a:xfrm>
        </p:grpSpPr>
        <p:sp>
          <p:nvSpPr>
            <p:cNvPr id="251" name="Elipsa 250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2" name="Elipsa 251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53" name="Łącznik prostoliniowy 252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Styk_Zamk_I&gt;1"/>
          <p:cNvGrpSpPr/>
          <p:nvPr/>
        </p:nvGrpSpPr>
        <p:grpSpPr>
          <a:xfrm>
            <a:off x="5910449" y="3015987"/>
            <a:ext cx="137793" cy="33338"/>
            <a:chOff x="0" y="71437"/>
            <a:chExt cx="138112" cy="33338"/>
          </a:xfrm>
        </p:grpSpPr>
        <p:sp>
          <p:nvSpPr>
            <p:cNvPr id="263" name="Elipsa 262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4" name="Elipsa 263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444" name="Łącznik prostoliniowy 443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Styk_Otw_I&gt;1"/>
          <p:cNvGrpSpPr/>
          <p:nvPr/>
        </p:nvGrpSpPr>
        <p:grpSpPr>
          <a:xfrm>
            <a:off x="5910449" y="2969616"/>
            <a:ext cx="137793" cy="77153"/>
            <a:chOff x="0" y="27622"/>
            <a:chExt cx="138112" cy="77153"/>
          </a:xfrm>
        </p:grpSpPr>
        <p:sp>
          <p:nvSpPr>
            <p:cNvPr id="246" name="Elipsa 245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Elipsa 246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48" name="Łącznik prostoliniowy 247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Przek_t"/>
          <p:cNvGrpSpPr/>
          <p:nvPr/>
        </p:nvGrpSpPr>
        <p:grpSpPr>
          <a:xfrm>
            <a:off x="6970019" y="2912230"/>
            <a:ext cx="363116" cy="516770"/>
            <a:chOff x="6393877" y="2936764"/>
            <a:chExt cx="363116" cy="516770"/>
          </a:xfrm>
        </p:grpSpPr>
        <p:sp>
          <p:nvSpPr>
            <p:cNvPr id="379" name="Txt_t&gt;"/>
            <p:cNvSpPr txBox="1">
              <a:spLocks noChangeArrowheads="1"/>
            </p:cNvSpPr>
            <p:nvPr/>
          </p:nvSpPr>
          <p:spPr bwMode="auto">
            <a:xfrm>
              <a:off x="6535106" y="3183539"/>
              <a:ext cx="432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t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80" name="Prz_&gt;&gt;_t"/>
            <p:cNvGrpSpPr/>
            <p:nvPr/>
          </p:nvGrpSpPr>
          <p:grpSpPr>
            <a:xfrm>
              <a:off x="6393877" y="2936764"/>
              <a:ext cx="363116" cy="516770"/>
              <a:chOff x="0" y="0"/>
              <a:chExt cx="363537" cy="516890"/>
            </a:xfrm>
          </p:grpSpPr>
          <p:sp>
            <p:nvSpPr>
              <p:cNvPr id="392" name="Łuk 391"/>
              <p:cNvSpPr/>
              <p:nvPr/>
            </p:nvSpPr>
            <p:spPr>
              <a:xfrm>
                <a:off x="0" y="0"/>
                <a:ext cx="361950" cy="467995"/>
              </a:xfrm>
              <a:prstGeom prst="arc">
                <a:avLst>
                  <a:gd name="adj1" fmla="val 11530937"/>
                  <a:gd name="adj2" fmla="val 20987714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3" name="Prostokąt 392"/>
              <p:cNvSpPr/>
              <p:nvPr/>
            </p:nvSpPr>
            <p:spPr>
              <a:xfrm>
                <a:off x="0" y="190500"/>
                <a:ext cx="363537" cy="3263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4" name="Przek_I&gt;2"/>
          <p:cNvGrpSpPr/>
          <p:nvPr/>
        </p:nvGrpSpPr>
        <p:grpSpPr>
          <a:xfrm>
            <a:off x="6386766" y="2912230"/>
            <a:ext cx="363116" cy="516770"/>
            <a:chOff x="5810624" y="2936764"/>
            <a:chExt cx="363116" cy="516770"/>
          </a:xfrm>
        </p:grpSpPr>
        <p:sp>
          <p:nvSpPr>
            <p:cNvPr id="381" name="Txt_C_I&gt;"/>
            <p:cNvSpPr txBox="1">
              <a:spLocks noChangeArrowheads="1"/>
            </p:cNvSpPr>
            <p:nvPr/>
          </p:nvSpPr>
          <p:spPr bwMode="auto">
            <a:xfrm>
              <a:off x="5909535" y="3183539"/>
              <a:ext cx="1474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I&gt;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82" name="Prz_C&gt;"/>
            <p:cNvGrpSpPr/>
            <p:nvPr/>
          </p:nvGrpSpPr>
          <p:grpSpPr>
            <a:xfrm>
              <a:off x="5810624" y="2936764"/>
              <a:ext cx="363116" cy="516770"/>
              <a:chOff x="0" y="0"/>
              <a:chExt cx="363537" cy="516890"/>
            </a:xfrm>
          </p:grpSpPr>
          <p:sp>
            <p:nvSpPr>
              <p:cNvPr id="390" name="Łuk 389"/>
              <p:cNvSpPr/>
              <p:nvPr/>
            </p:nvSpPr>
            <p:spPr>
              <a:xfrm>
                <a:off x="0" y="0"/>
                <a:ext cx="361950" cy="467995"/>
              </a:xfrm>
              <a:prstGeom prst="arc">
                <a:avLst>
                  <a:gd name="adj1" fmla="val 11530937"/>
                  <a:gd name="adj2" fmla="val 20987714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1" name="Prostokąt 390"/>
              <p:cNvSpPr/>
              <p:nvPr/>
            </p:nvSpPr>
            <p:spPr>
              <a:xfrm>
                <a:off x="0" y="190500"/>
                <a:ext cx="363537" cy="3263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3" name="Przek_I&gt;1"/>
          <p:cNvGrpSpPr/>
          <p:nvPr/>
        </p:nvGrpSpPr>
        <p:grpSpPr>
          <a:xfrm>
            <a:off x="5820337" y="2912230"/>
            <a:ext cx="363116" cy="516770"/>
            <a:chOff x="5244195" y="2925547"/>
            <a:chExt cx="363116" cy="516770"/>
          </a:xfrm>
        </p:grpSpPr>
        <p:sp>
          <p:nvSpPr>
            <p:cNvPr id="383" name="Txt_A_I&gt;"/>
            <p:cNvSpPr txBox="1">
              <a:spLocks noChangeArrowheads="1"/>
            </p:cNvSpPr>
            <p:nvPr/>
          </p:nvSpPr>
          <p:spPr bwMode="auto">
            <a:xfrm>
              <a:off x="5353558" y="3189147"/>
              <a:ext cx="1474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I&gt;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84" name="Prz_A&gt;"/>
            <p:cNvGrpSpPr/>
            <p:nvPr/>
          </p:nvGrpSpPr>
          <p:grpSpPr>
            <a:xfrm>
              <a:off x="5244195" y="2925547"/>
              <a:ext cx="363116" cy="516770"/>
              <a:chOff x="0" y="0"/>
              <a:chExt cx="363537" cy="516890"/>
            </a:xfrm>
          </p:grpSpPr>
          <p:sp>
            <p:nvSpPr>
              <p:cNvPr id="388" name="Łuk 387"/>
              <p:cNvSpPr/>
              <p:nvPr/>
            </p:nvSpPr>
            <p:spPr>
              <a:xfrm>
                <a:off x="0" y="0"/>
                <a:ext cx="361950" cy="467995"/>
              </a:xfrm>
              <a:prstGeom prst="arc">
                <a:avLst>
                  <a:gd name="adj1" fmla="val 11530937"/>
                  <a:gd name="adj2" fmla="val 20987714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89" name="Prostokąt 388"/>
              <p:cNvSpPr/>
              <p:nvPr/>
            </p:nvSpPr>
            <p:spPr>
              <a:xfrm>
                <a:off x="0" y="190500"/>
                <a:ext cx="363537" cy="3263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29" name="Styk_Zamk_Ppom"/>
          <p:cNvGrpSpPr/>
          <p:nvPr/>
        </p:nvGrpSpPr>
        <p:grpSpPr>
          <a:xfrm>
            <a:off x="4896114" y="2996952"/>
            <a:ext cx="137793" cy="33338"/>
            <a:chOff x="0" y="71437"/>
            <a:chExt cx="138112" cy="33338"/>
          </a:xfrm>
        </p:grpSpPr>
        <p:sp>
          <p:nvSpPr>
            <p:cNvPr id="230" name="Elipsa 229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Elipsa 230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32" name="Łącznik prostoliniowy 231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Styk_Otw_Ppom"/>
          <p:cNvGrpSpPr/>
          <p:nvPr/>
        </p:nvGrpSpPr>
        <p:grpSpPr>
          <a:xfrm>
            <a:off x="4896114" y="2960948"/>
            <a:ext cx="137793" cy="77153"/>
            <a:chOff x="0" y="27622"/>
            <a:chExt cx="138112" cy="77153"/>
          </a:xfrm>
        </p:grpSpPr>
        <p:sp>
          <p:nvSpPr>
            <p:cNvPr id="208" name="Elipsa 207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" name="Elipsa 208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10" name="Łącznik prostoliniowy 209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Styk_Zamk_I&gt;&gt;2"/>
          <p:cNvGrpSpPr/>
          <p:nvPr/>
        </p:nvGrpSpPr>
        <p:grpSpPr>
          <a:xfrm>
            <a:off x="4326273" y="2996952"/>
            <a:ext cx="137793" cy="33338"/>
            <a:chOff x="0" y="71437"/>
            <a:chExt cx="138112" cy="33338"/>
          </a:xfrm>
        </p:grpSpPr>
        <p:sp>
          <p:nvSpPr>
            <p:cNvPr id="226" name="Elipsa 225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Elipsa 226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28" name="Łącznik prostoliniowy 227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Styk_Otw_I&gt;&gt;2"/>
          <p:cNvGrpSpPr/>
          <p:nvPr/>
        </p:nvGrpSpPr>
        <p:grpSpPr>
          <a:xfrm>
            <a:off x="4320050" y="2955803"/>
            <a:ext cx="137793" cy="77153"/>
            <a:chOff x="0" y="27622"/>
            <a:chExt cx="138112" cy="77153"/>
          </a:xfrm>
        </p:grpSpPr>
        <p:sp>
          <p:nvSpPr>
            <p:cNvPr id="204" name="Elipsa 203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Elipsa 204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06" name="Łącznik prostoliniowy 205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Styk_Zamk_I&gt;&gt;1"/>
          <p:cNvGrpSpPr/>
          <p:nvPr/>
        </p:nvGrpSpPr>
        <p:grpSpPr>
          <a:xfrm>
            <a:off x="3743986" y="2996952"/>
            <a:ext cx="137793" cy="33338"/>
            <a:chOff x="0" y="71437"/>
            <a:chExt cx="138112" cy="33338"/>
          </a:xfrm>
        </p:grpSpPr>
        <p:sp>
          <p:nvSpPr>
            <p:cNvPr id="212" name="Elipsa 211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3" name="Elipsa 212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14" name="Łącznik prostoliniowy 213"/>
            <p:cNvCxnSpPr/>
            <p:nvPr/>
          </p:nvCxnSpPr>
          <p:spPr>
            <a:xfrm flipV="1">
              <a:off x="28443" y="71437"/>
              <a:ext cx="97425" cy="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Styk_Otw_I&gt;&gt;1"/>
          <p:cNvGrpSpPr/>
          <p:nvPr/>
        </p:nvGrpSpPr>
        <p:grpSpPr>
          <a:xfrm>
            <a:off x="3743986" y="2960948"/>
            <a:ext cx="137793" cy="77153"/>
            <a:chOff x="0" y="27622"/>
            <a:chExt cx="138112" cy="77153"/>
          </a:xfrm>
        </p:grpSpPr>
        <p:sp>
          <p:nvSpPr>
            <p:cNvPr id="183" name="Elipsa 182"/>
            <p:cNvSpPr>
              <a:spLocks noChangeAspect="1"/>
            </p:cNvSpPr>
            <p:nvPr/>
          </p:nvSpPr>
          <p:spPr>
            <a:xfrm>
              <a:off x="0" y="76200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4" name="Elipsa 183"/>
            <p:cNvSpPr>
              <a:spLocks noChangeAspect="1"/>
            </p:cNvSpPr>
            <p:nvPr/>
          </p:nvSpPr>
          <p:spPr>
            <a:xfrm>
              <a:off x="109537" y="71437"/>
              <a:ext cx="28575" cy="285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85" name="Łącznik prostoliniowy 184"/>
            <p:cNvCxnSpPr/>
            <p:nvPr/>
          </p:nvCxnSpPr>
          <p:spPr>
            <a:xfrm flipV="1">
              <a:off x="28444" y="27622"/>
              <a:ext cx="108713" cy="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Zas_Pom"/>
          <p:cNvGrpSpPr/>
          <p:nvPr/>
        </p:nvGrpSpPr>
        <p:grpSpPr>
          <a:xfrm>
            <a:off x="4680089" y="2953254"/>
            <a:ext cx="221392" cy="151710"/>
            <a:chOff x="4103947" y="2953254"/>
            <a:chExt cx="221392" cy="151710"/>
          </a:xfrm>
        </p:grpSpPr>
        <p:sp>
          <p:nvSpPr>
            <p:cNvPr id="375" name="Text Box 9"/>
            <p:cNvSpPr txBox="1">
              <a:spLocks noChangeArrowheads="1"/>
            </p:cNvSpPr>
            <p:nvPr/>
          </p:nvSpPr>
          <p:spPr bwMode="auto">
            <a:xfrm>
              <a:off x="4103947" y="2953254"/>
              <a:ext cx="73012" cy="15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70" name="Łącznik prostoliniowy 369"/>
            <p:cNvCxnSpPr/>
            <p:nvPr/>
          </p:nvCxnSpPr>
          <p:spPr>
            <a:xfrm flipV="1">
              <a:off x="4181339" y="3022753"/>
              <a:ext cx="14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Zas_I&gt;&gt;1,2"/>
          <p:cNvGrpSpPr/>
          <p:nvPr/>
        </p:nvGrpSpPr>
        <p:grpSpPr>
          <a:xfrm>
            <a:off x="3295206" y="2777425"/>
            <a:ext cx="1784748" cy="877256"/>
            <a:chOff x="2719064" y="2777425"/>
            <a:chExt cx="1784748" cy="877256"/>
          </a:xfrm>
        </p:grpSpPr>
        <p:sp>
          <p:nvSpPr>
            <p:cNvPr id="374" name="Text Box 9"/>
            <p:cNvSpPr txBox="1">
              <a:spLocks noChangeArrowheads="1"/>
            </p:cNvSpPr>
            <p:nvPr/>
          </p:nvSpPr>
          <p:spPr bwMode="auto">
            <a:xfrm>
              <a:off x="4452516" y="3470015"/>
              <a:ext cx="512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-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2" name="Text Box 9"/>
            <p:cNvSpPr txBox="1">
              <a:spLocks noChangeArrowheads="1"/>
            </p:cNvSpPr>
            <p:nvPr/>
          </p:nvSpPr>
          <p:spPr bwMode="auto">
            <a:xfrm>
              <a:off x="2719064" y="2943750"/>
              <a:ext cx="737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3" name="Text Box 9"/>
            <p:cNvSpPr txBox="1">
              <a:spLocks noChangeArrowheads="1"/>
            </p:cNvSpPr>
            <p:nvPr/>
          </p:nvSpPr>
          <p:spPr bwMode="auto">
            <a:xfrm>
              <a:off x="3490877" y="2930076"/>
              <a:ext cx="73012" cy="15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8" name="Łącznik prostoliniowy 367"/>
            <p:cNvCxnSpPr/>
            <p:nvPr/>
          </p:nvCxnSpPr>
          <p:spPr>
            <a:xfrm flipV="1">
              <a:off x="3567081" y="3020469"/>
              <a:ext cx="18062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70"/>
            <p:cNvSpPr>
              <a:spLocks noChangeArrowheads="1"/>
            </p:cNvSpPr>
            <p:nvPr/>
          </p:nvSpPr>
          <p:spPr bwMode="auto">
            <a:xfrm>
              <a:off x="4048830" y="3003107"/>
              <a:ext cx="35554" cy="35547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6" name="Oval 70"/>
            <p:cNvSpPr>
              <a:spLocks noChangeArrowheads="1"/>
            </p:cNvSpPr>
            <p:nvPr/>
          </p:nvSpPr>
          <p:spPr bwMode="auto">
            <a:xfrm>
              <a:off x="4459473" y="3506050"/>
              <a:ext cx="35554" cy="35547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Oval 70"/>
            <p:cNvSpPr>
              <a:spLocks noChangeArrowheads="1"/>
            </p:cNvSpPr>
            <p:nvPr/>
          </p:nvSpPr>
          <p:spPr bwMode="auto">
            <a:xfrm>
              <a:off x="2807804" y="3005367"/>
              <a:ext cx="35554" cy="35547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355" name="Łącznik prostoliniowy 354"/>
            <p:cNvCxnSpPr/>
            <p:nvPr/>
          </p:nvCxnSpPr>
          <p:spPr>
            <a:xfrm flipV="1">
              <a:off x="3307723" y="3024000"/>
              <a:ext cx="14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Łącznik prostoliniowy 355"/>
            <p:cNvCxnSpPr/>
            <p:nvPr/>
          </p:nvCxnSpPr>
          <p:spPr>
            <a:xfrm flipH="1" flipV="1">
              <a:off x="3455876" y="2777425"/>
              <a:ext cx="318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Łącznik prostoliniowy 356"/>
            <p:cNvCxnSpPr/>
            <p:nvPr/>
          </p:nvCxnSpPr>
          <p:spPr>
            <a:xfrm flipV="1">
              <a:off x="3883787" y="3020469"/>
              <a:ext cx="18062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Łącznik prostoliniowy 358"/>
            <p:cNvCxnSpPr/>
            <p:nvPr/>
          </p:nvCxnSpPr>
          <p:spPr>
            <a:xfrm>
              <a:off x="3453139" y="2779447"/>
              <a:ext cx="612000" cy="63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Łącznik prostoliniowy 359"/>
            <p:cNvCxnSpPr/>
            <p:nvPr/>
          </p:nvCxnSpPr>
          <p:spPr>
            <a:xfrm flipV="1">
              <a:off x="4063500" y="2781008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Łącznik prostoliniowy 360"/>
            <p:cNvCxnSpPr/>
            <p:nvPr/>
          </p:nvCxnSpPr>
          <p:spPr>
            <a:xfrm>
              <a:off x="4065139" y="3495398"/>
              <a:ext cx="25268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Łącznik prostoliniowy 361"/>
            <p:cNvCxnSpPr/>
            <p:nvPr/>
          </p:nvCxnSpPr>
          <p:spPr>
            <a:xfrm flipV="1">
              <a:off x="4319972" y="3392996"/>
              <a:ext cx="0" cy="10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Łącznik prostoliniowy 362"/>
            <p:cNvCxnSpPr/>
            <p:nvPr/>
          </p:nvCxnSpPr>
          <p:spPr>
            <a:xfrm flipV="1">
              <a:off x="4476563" y="3392996"/>
              <a:ext cx="0" cy="108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Łącznik prostoliniowy 363"/>
            <p:cNvCxnSpPr/>
            <p:nvPr/>
          </p:nvCxnSpPr>
          <p:spPr>
            <a:xfrm flipV="1">
              <a:off x="2808000" y="3024000"/>
              <a:ext cx="361571" cy="3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Poł_do_P&gt;1,2"/>
          <p:cNvGrpSpPr/>
          <p:nvPr/>
        </p:nvGrpSpPr>
        <p:grpSpPr>
          <a:xfrm>
            <a:off x="5988583" y="3429000"/>
            <a:ext cx="578280" cy="540894"/>
            <a:chOff x="0" y="0"/>
            <a:chExt cx="578446" cy="541020"/>
          </a:xfrm>
        </p:grpSpPr>
        <p:cxnSp>
          <p:nvCxnSpPr>
            <p:cNvPr id="386" name="Łącznik prostoliniowy 385"/>
            <p:cNvCxnSpPr/>
            <p:nvPr/>
          </p:nvCxnSpPr>
          <p:spPr>
            <a:xfrm flipH="1" flipV="1">
              <a:off x="0" y="0"/>
              <a:ext cx="0" cy="3321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Łącznik prostoliniowy 386"/>
            <p:cNvCxnSpPr/>
            <p:nvPr/>
          </p:nvCxnSpPr>
          <p:spPr>
            <a:xfrm flipH="1" flipV="1">
              <a:off x="577811" y="0"/>
              <a:ext cx="635" cy="541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PrzekPom"/>
          <p:cNvGrpSpPr/>
          <p:nvPr/>
        </p:nvGrpSpPr>
        <p:grpSpPr>
          <a:xfrm>
            <a:off x="4793938" y="2911373"/>
            <a:ext cx="367179" cy="536295"/>
            <a:chOff x="0" y="0"/>
            <a:chExt cx="367242" cy="536490"/>
          </a:xfrm>
        </p:grpSpPr>
        <p:cxnSp>
          <p:nvCxnSpPr>
            <p:cNvPr id="339" name="Łącznik prostoliniowy 338"/>
            <p:cNvCxnSpPr/>
            <p:nvPr/>
          </p:nvCxnSpPr>
          <p:spPr>
            <a:xfrm>
              <a:off x="5610" y="173905"/>
              <a:ext cx="361632" cy="3625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Łącznik prostoliniowy 339"/>
            <p:cNvCxnSpPr/>
            <p:nvPr/>
          </p:nvCxnSpPr>
          <p:spPr>
            <a:xfrm flipH="1">
              <a:off x="5610" y="173905"/>
              <a:ext cx="361632" cy="325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Łuk 340"/>
            <p:cNvSpPr/>
            <p:nvPr/>
          </p:nvSpPr>
          <p:spPr>
            <a:xfrm>
              <a:off x="0" y="0"/>
              <a:ext cx="361950" cy="467995"/>
            </a:xfrm>
            <a:prstGeom prst="arc">
              <a:avLst>
                <a:gd name="adj1" fmla="val 11530937"/>
                <a:gd name="adj2" fmla="val 2098771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2" name="Prostokąt 341"/>
            <p:cNvSpPr/>
            <p:nvPr/>
          </p:nvSpPr>
          <p:spPr>
            <a:xfrm>
              <a:off x="0" y="190734"/>
              <a:ext cx="363537" cy="326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8" name="Przek_I&gt;&gt;2"/>
          <p:cNvGrpSpPr/>
          <p:nvPr/>
        </p:nvGrpSpPr>
        <p:grpSpPr>
          <a:xfrm>
            <a:off x="4216226" y="2912298"/>
            <a:ext cx="363475" cy="516702"/>
            <a:chOff x="3640084" y="2925315"/>
            <a:chExt cx="363475" cy="516702"/>
          </a:xfrm>
        </p:grpSpPr>
        <p:sp>
          <p:nvSpPr>
            <p:cNvPr id="326" name="Txt_C_I&gt;&gt;"/>
            <p:cNvSpPr txBox="1">
              <a:spLocks noChangeArrowheads="1"/>
            </p:cNvSpPr>
            <p:nvPr/>
          </p:nvSpPr>
          <p:spPr bwMode="auto">
            <a:xfrm>
              <a:off x="3712999" y="3183272"/>
              <a:ext cx="253956" cy="17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I&gt;&gt;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7" name="Łuk 336"/>
            <p:cNvSpPr/>
            <p:nvPr/>
          </p:nvSpPr>
          <p:spPr>
            <a:xfrm>
              <a:off x="3640084" y="2925315"/>
              <a:ext cx="361888" cy="467825"/>
            </a:xfrm>
            <a:prstGeom prst="arc">
              <a:avLst>
                <a:gd name="adj1" fmla="val 11530937"/>
                <a:gd name="adj2" fmla="val 2098771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8" name="Prostokąt 337"/>
            <p:cNvSpPr/>
            <p:nvPr/>
          </p:nvSpPr>
          <p:spPr>
            <a:xfrm>
              <a:off x="3640084" y="3115746"/>
              <a:ext cx="363475" cy="3262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5" name="Przek_I&gt;&gt;1"/>
          <p:cNvGrpSpPr/>
          <p:nvPr/>
        </p:nvGrpSpPr>
        <p:grpSpPr>
          <a:xfrm>
            <a:off x="3644123" y="2914099"/>
            <a:ext cx="363475" cy="516702"/>
            <a:chOff x="3067981" y="2914099"/>
            <a:chExt cx="363475" cy="516702"/>
          </a:xfrm>
        </p:grpSpPr>
        <p:sp>
          <p:nvSpPr>
            <p:cNvPr id="328" name="Txt_A_I&gt;&gt;"/>
            <p:cNvSpPr txBox="1">
              <a:spLocks noChangeArrowheads="1"/>
            </p:cNvSpPr>
            <p:nvPr/>
          </p:nvSpPr>
          <p:spPr bwMode="auto">
            <a:xfrm>
              <a:off x="3140896" y="3188880"/>
              <a:ext cx="253956" cy="17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I&gt;&gt;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5" name="Łuk 334"/>
            <p:cNvSpPr/>
            <p:nvPr/>
          </p:nvSpPr>
          <p:spPr>
            <a:xfrm>
              <a:off x="3067981" y="2914099"/>
              <a:ext cx="361888" cy="467825"/>
            </a:xfrm>
            <a:prstGeom prst="arc">
              <a:avLst>
                <a:gd name="adj1" fmla="val 11530937"/>
                <a:gd name="adj2" fmla="val 2098771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6" name="Prostokąt 335"/>
            <p:cNvSpPr/>
            <p:nvPr/>
          </p:nvSpPr>
          <p:spPr>
            <a:xfrm>
              <a:off x="3067981" y="3104530"/>
              <a:ext cx="363475" cy="3262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330" name="Poł_do_P&gt;&gt;1,2"/>
          <p:cNvGrpSpPr/>
          <p:nvPr/>
        </p:nvGrpSpPr>
        <p:grpSpPr>
          <a:xfrm>
            <a:off x="3801171" y="3433279"/>
            <a:ext cx="602972" cy="572972"/>
            <a:chOff x="0" y="-2344"/>
            <a:chExt cx="603076" cy="573181"/>
          </a:xfrm>
        </p:grpSpPr>
        <p:cxnSp>
          <p:nvCxnSpPr>
            <p:cNvPr id="331" name="Łącznik prostoliniowy 330"/>
            <p:cNvCxnSpPr/>
            <p:nvPr/>
          </p:nvCxnSpPr>
          <p:spPr>
            <a:xfrm flipH="1" flipV="1">
              <a:off x="22439" y="0"/>
              <a:ext cx="0" cy="3321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Łącznik prostoliniowy 331"/>
            <p:cNvCxnSpPr/>
            <p:nvPr/>
          </p:nvCxnSpPr>
          <p:spPr>
            <a:xfrm flipH="1" flipV="1">
              <a:off x="594641" y="-2344"/>
              <a:ext cx="635" cy="541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70"/>
            <p:cNvSpPr>
              <a:spLocks noChangeArrowheads="1"/>
            </p:cNvSpPr>
            <p:nvPr/>
          </p:nvSpPr>
          <p:spPr bwMode="auto">
            <a:xfrm>
              <a:off x="0" y="308540"/>
              <a:ext cx="35560" cy="35560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4" name="Oval 70"/>
            <p:cNvSpPr>
              <a:spLocks noChangeArrowheads="1"/>
            </p:cNvSpPr>
            <p:nvPr/>
          </p:nvSpPr>
          <p:spPr bwMode="auto">
            <a:xfrm>
              <a:off x="567516" y="535277"/>
              <a:ext cx="35560" cy="35560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Poł_od_Przekł"/>
          <p:cNvGrpSpPr/>
          <p:nvPr/>
        </p:nvGrpSpPr>
        <p:grpSpPr>
          <a:xfrm>
            <a:off x="2555854" y="3694135"/>
            <a:ext cx="4014472" cy="504191"/>
            <a:chOff x="1979712" y="3694135"/>
            <a:chExt cx="4014472" cy="504191"/>
          </a:xfrm>
        </p:grpSpPr>
        <p:sp>
          <p:nvSpPr>
            <p:cNvPr id="313" name="Txt_PP"/>
            <p:cNvSpPr txBox="1">
              <a:spLocks noChangeArrowheads="1"/>
            </p:cNvSpPr>
            <p:nvPr/>
          </p:nvSpPr>
          <p:spPr bwMode="auto">
            <a:xfrm>
              <a:off x="2428463" y="4052933"/>
              <a:ext cx="155569" cy="14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PP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4" name="Łącznik prostoliniowy 313"/>
            <p:cNvCxnSpPr/>
            <p:nvPr/>
          </p:nvCxnSpPr>
          <p:spPr>
            <a:xfrm flipV="1">
              <a:off x="2411651" y="3980193"/>
              <a:ext cx="3582533" cy="3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Łącznik prostoliniowy 314"/>
            <p:cNvCxnSpPr/>
            <p:nvPr/>
          </p:nvCxnSpPr>
          <p:spPr>
            <a:xfrm flipV="1">
              <a:off x="2119952" y="3767052"/>
              <a:ext cx="3294254" cy="19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Łącznik prostoliniowy 315"/>
            <p:cNvCxnSpPr/>
            <p:nvPr/>
          </p:nvCxnSpPr>
          <p:spPr>
            <a:xfrm flipH="1" flipV="1">
              <a:off x="2518233" y="3727789"/>
              <a:ext cx="38734" cy="74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Łącznik prostoliniowy 316"/>
            <p:cNvCxnSpPr/>
            <p:nvPr/>
          </p:nvCxnSpPr>
          <p:spPr>
            <a:xfrm flipH="1" flipV="1">
              <a:off x="2557501" y="3727789"/>
              <a:ext cx="38734" cy="74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Łącznik prostoliniowy 317"/>
            <p:cNvCxnSpPr/>
            <p:nvPr/>
          </p:nvCxnSpPr>
          <p:spPr>
            <a:xfrm flipH="1" flipV="1">
              <a:off x="2518233" y="3940930"/>
              <a:ext cx="38734" cy="74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Łącznik prostoliniowy 318"/>
            <p:cNvCxnSpPr/>
            <p:nvPr/>
          </p:nvCxnSpPr>
          <p:spPr>
            <a:xfrm flipH="1" flipV="1">
              <a:off x="2557501" y="3940930"/>
              <a:ext cx="38734" cy="74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70"/>
            <p:cNvSpPr>
              <a:spLocks noChangeArrowheads="1"/>
            </p:cNvSpPr>
            <p:nvPr/>
          </p:nvSpPr>
          <p:spPr bwMode="auto">
            <a:xfrm>
              <a:off x="2267744" y="3912885"/>
              <a:ext cx="143504" cy="1434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1" name="Oval 70"/>
            <p:cNvSpPr>
              <a:spLocks noChangeArrowheads="1"/>
            </p:cNvSpPr>
            <p:nvPr/>
          </p:nvSpPr>
          <p:spPr bwMode="auto">
            <a:xfrm>
              <a:off x="1979712" y="3694135"/>
              <a:ext cx="143504" cy="1434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cxnSp>
        <p:nvCxnSpPr>
          <p:cNvPr id="450" name="Zwar_T_Wyl"/>
          <p:cNvCxnSpPr/>
          <p:nvPr/>
        </p:nvCxnSpPr>
        <p:spPr>
          <a:xfrm flipV="1">
            <a:off x="5220150" y="2175922"/>
            <a:ext cx="2160000" cy="0"/>
          </a:xfrm>
          <a:prstGeom prst="line">
            <a:avLst/>
          </a:prstGeom>
          <a:ln w="15875">
            <a:solidFill>
              <a:srgbClr val="FF0000"/>
            </a:solidFill>
            <a:head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Zwar_Sygn&gt;&gt;doWyl"/>
          <p:cNvCxnSpPr/>
          <p:nvPr/>
        </p:nvCxnSpPr>
        <p:spPr>
          <a:xfrm flipV="1">
            <a:off x="3609620" y="2176811"/>
            <a:ext cx="1584000" cy="0"/>
          </a:xfrm>
          <a:prstGeom prst="line">
            <a:avLst/>
          </a:prstGeom>
          <a:ln w="15875">
            <a:solidFill>
              <a:srgbClr val="FF0000"/>
            </a:solidFill>
            <a:head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Zwar_od_T_Wyl"/>
          <p:cNvGrpSpPr/>
          <p:nvPr/>
        </p:nvGrpSpPr>
        <p:grpSpPr>
          <a:xfrm>
            <a:off x="6890458" y="2168860"/>
            <a:ext cx="489932" cy="864096"/>
            <a:chOff x="6314316" y="2168860"/>
            <a:chExt cx="489932" cy="864096"/>
          </a:xfrm>
        </p:grpSpPr>
        <p:cxnSp>
          <p:nvCxnSpPr>
            <p:cNvPr id="472" name="Łącznik prostoliniowy 471"/>
            <p:cNvCxnSpPr/>
            <p:nvPr/>
          </p:nvCxnSpPr>
          <p:spPr>
            <a:xfrm flipV="1">
              <a:off x="6623705" y="3032956"/>
              <a:ext cx="180543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Łącznik prostoliniowy 470"/>
            <p:cNvCxnSpPr/>
            <p:nvPr/>
          </p:nvCxnSpPr>
          <p:spPr>
            <a:xfrm flipV="1">
              <a:off x="6314316" y="3032956"/>
              <a:ext cx="180543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Zwar_od_T_Wyl"/>
            <p:cNvCxnSpPr/>
            <p:nvPr/>
          </p:nvCxnSpPr>
          <p:spPr>
            <a:xfrm flipV="1">
              <a:off x="6798638" y="2168860"/>
              <a:ext cx="0" cy="864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ZwarSygn_odI&gt;&gt;"/>
          <p:cNvGrpSpPr/>
          <p:nvPr/>
        </p:nvGrpSpPr>
        <p:grpSpPr>
          <a:xfrm>
            <a:off x="4752098" y="2165425"/>
            <a:ext cx="463092" cy="864000"/>
            <a:chOff x="4175956" y="2165425"/>
            <a:chExt cx="463092" cy="864000"/>
          </a:xfrm>
        </p:grpSpPr>
        <p:cxnSp>
          <p:nvCxnSpPr>
            <p:cNvPr id="344" name="Łącznik prostoliniowy 343"/>
            <p:cNvCxnSpPr/>
            <p:nvPr/>
          </p:nvCxnSpPr>
          <p:spPr>
            <a:xfrm flipV="1">
              <a:off x="4175956" y="3023089"/>
              <a:ext cx="14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Łącznik prostoliniowy 357"/>
            <p:cNvCxnSpPr/>
            <p:nvPr/>
          </p:nvCxnSpPr>
          <p:spPr>
            <a:xfrm flipV="1">
              <a:off x="4459048" y="3024803"/>
              <a:ext cx="18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Łącznik prostoliniowy 429"/>
            <p:cNvCxnSpPr/>
            <p:nvPr/>
          </p:nvCxnSpPr>
          <p:spPr>
            <a:xfrm flipV="1">
              <a:off x="4637906" y="2165425"/>
              <a:ext cx="0" cy="864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0" name="Zwar_Zas_I&gt;T"/>
          <p:cNvGrpSpPr/>
          <p:nvPr/>
        </p:nvGrpSpPr>
        <p:grpSpPr>
          <a:xfrm>
            <a:off x="5616194" y="2708793"/>
            <a:ext cx="1620180" cy="792215"/>
            <a:chOff x="5040052" y="2708920"/>
            <a:chExt cx="1620180" cy="792215"/>
          </a:xfrm>
        </p:grpSpPr>
        <p:cxnSp>
          <p:nvCxnSpPr>
            <p:cNvPr id="458" name="Łącznik prostoliniowy 457"/>
            <p:cNvCxnSpPr/>
            <p:nvPr/>
          </p:nvCxnSpPr>
          <p:spPr>
            <a:xfrm flipV="1">
              <a:off x="5471577" y="3030735"/>
              <a:ext cx="18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Łącznik prostoliniowy 458"/>
            <p:cNvCxnSpPr/>
            <p:nvPr/>
          </p:nvCxnSpPr>
          <p:spPr>
            <a:xfrm flipH="1" flipV="1">
              <a:off x="5651802" y="2708956"/>
              <a:ext cx="318" cy="324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Łącznik prostoliniowy 459"/>
            <p:cNvCxnSpPr/>
            <p:nvPr/>
          </p:nvCxnSpPr>
          <p:spPr>
            <a:xfrm flipV="1">
              <a:off x="6056969" y="3029667"/>
              <a:ext cx="162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Łącznik prostoliniowy 460"/>
            <p:cNvCxnSpPr/>
            <p:nvPr/>
          </p:nvCxnSpPr>
          <p:spPr>
            <a:xfrm>
              <a:off x="5650063" y="2708920"/>
              <a:ext cx="578121" cy="63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Łącznik prostoliniowy 461"/>
            <p:cNvCxnSpPr/>
            <p:nvPr/>
          </p:nvCxnSpPr>
          <p:spPr>
            <a:xfrm flipH="1" flipV="1">
              <a:off x="6222667" y="2709135"/>
              <a:ext cx="0" cy="79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Łącznik prostoliniowy 462"/>
            <p:cNvCxnSpPr/>
            <p:nvPr/>
          </p:nvCxnSpPr>
          <p:spPr>
            <a:xfrm>
              <a:off x="6224923" y="3498203"/>
              <a:ext cx="252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Łącznik prostoliniowy 463"/>
            <p:cNvCxnSpPr/>
            <p:nvPr/>
          </p:nvCxnSpPr>
          <p:spPr>
            <a:xfrm flipH="1" flipV="1">
              <a:off x="6477407" y="3392996"/>
              <a:ext cx="1155" cy="10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Łącznik prostoliniowy 464"/>
            <p:cNvCxnSpPr/>
            <p:nvPr/>
          </p:nvCxnSpPr>
          <p:spPr>
            <a:xfrm flipV="1">
              <a:off x="6660232" y="3392996"/>
              <a:ext cx="0" cy="10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Łącznik prostoliniowy 465"/>
            <p:cNvCxnSpPr/>
            <p:nvPr/>
          </p:nvCxnSpPr>
          <p:spPr>
            <a:xfrm flipV="1">
              <a:off x="5040052" y="3032639"/>
              <a:ext cx="288000" cy="31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Łącznik prostoliniowy 469"/>
            <p:cNvCxnSpPr/>
            <p:nvPr/>
          </p:nvCxnSpPr>
          <p:spPr>
            <a:xfrm flipV="1">
              <a:off x="5760148" y="3032956"/>
              <a:ext cx="14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Zwar_Zas_P&gt;2_2f"/>
          <p:cNvGrpSpPr/>
          <p:nvPr/>
        </p:nvGrpSpPr>
        <p:grpSpPr>
          <a:xfrm>
            <a:off x="6336274" y="3024763"/>
            <a:ext cx="900100" cy="476245"/>
            <a:chOff x="5760132" y="3177024"/>
            <a:chExt cx="900100" cy="476245"/>
          </a:xfrm>
        </p:grpSpPr>
        <p:cxnSp>
          <p:nvCxnSpPr>
            <p:cNvPr id="495" name="Łącznik prostoliniowy 494"/>
            <p:cNvCxnSpPr/>
            <p:nvPr/>
          </p:nvCxnSpPr>
          <p:spPr>
            <a:xfrm flipV="1">
              <a:off x="6056953" y="3181940"/>
              <a:ext cx="162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Łącznik prostoliniowy 495"/>
            <p:cNvCxnSpPr/>
            <p:nvPr/>
          </p:nvCxnSpPr>
          <p:spPr>
            <a:xfrm flipV="1">
              <a:off x="5760132" y="3185229"/>
              <a:ext cx="14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Łącznik prostoliniowy 496"/>
            <p:cNvCxnSpPr/>
            <p:nvPr/>
          </p:nvCxnSpPr>
          <p:spPr>
            <a:xfrm flipH="1" flipV="1">
              <a:off x="6228184" y="3177024"/>
              <a:ext cx="0" cy="46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Łącznik prostoliniowy 497"/>
            <p:cNvCxnSpPr/>
            <p:nvPr/>
          </p:nvCxnSpPr>
          <p:spPr>
            <a:xfrm>
              <a:off x="6228184" y="3650476"/>
              <a:ext cx="252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Łącznik prostoliniowy 498"/>
            <p:cNvCxnSpPr/>
            <p:nvPr/>
          </p:nvCxnSpPr>
          <p:spPr>
            <a:xfrm flipH="1" flipV="1">
              <a:off x="6480212" y="3545269"/>
              <a:ext cx="1155" cy="10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Łącznik prostoliniowy 499"/>
            <p:cNvCxnSpPr/>
            <p:nvPr/>
          </p:nvCxnSpPr>
          <p:spPr>
            <a:xfrm flipV="1">
              <a:off x="6660232" y="3545269"/>
              <a:ext cx="0" cy="10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Zwar_Zas_I&gt;&gt;_3f"/>
          <p:cNvGrpSpPr/>
          <p:nvPr/>
        </p:nvGrpSpPr>
        <p:grpSpPr>
          <a:xfrm>
            <a:off x="3383946" y="2777635"/>
            <a:ext cx="1695812" cy="877256"/>
            <a:chOff x="2808000" y="2777425"/>
            <a:chExt cx="1695812" cy="877256"/>
          </a:xfrm>
        </p:grpSpPr>
        <p:sp>
          <p:nvSpPr>
            <p:cNvPr id="237" name="Text Box 9"/>
            <p:cNvSpPr txBox="1">
              <a:spLocks noChangeArrowheads="1"/>
            </p:cNvSpPr>
            <p:nvPr/>
          </p:nvSpPr>
          <p:spPr bwMode="auto">
            <a:xfrm>
              <a:off x="4452516" y="3470015"/>
              <a:ext cx="512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sp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-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0" name="Łącznik prostoliniowy 239"/>
            <p:cNvCxnSpPr/>
            <p:nvPr/>
          </p:nvCxnSpPr>
          <p:spPr>
            <a:xfrm flipV="1">
              <a:off x="3567081" y="3020469"/>
              <a:ext cx="180626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Łącznik prostoliniowy 267"/>
            <p:cNvCxnSpPr/>
            <p:nvPr/>
          </p:nvCxnSpPr>
          <p:spPr>
            <a:xfrm flipV="1">
              <a:off x="3307723" y="3024000"/>
              <a:ext cx="14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Łącznik prostoliniowy 268"/>
            <p:cNvCxnSpPr/>
            <p:nvPr/>
          </p:nvCxnSpPr>
          <p:spPr>
            <a:xfrm flipH="1" flipV="1">
              <a:off x="3455876" y="2777425"/>
              <a:ext cx="318" cy="25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Łącznik prostoliniowy 269"/>
            <p:cNvCxnSpPr/>
            <p:nvPr/>
          </p:nvCxnSpPr>
          <p:spPr>
            <a:xfrm flipV="1">
              <a:off x="3883787" y="3020469"/>
              <a:ext cx="180626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Łącznik prostoliniowy 321"/>
            <p:cNvCxnSpPr/>
            <p:nvPr/>
          </p:nvCxnSpPr>
          <p:spPr>
            <a:xfrm>
              <a:off x="3456428" y="2779447"/>
              <a:ext cx="612000" cy="63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Łącznik prostoliniowy 322"/>
            <p:cNvCxnSpPr/>
            <p:nvPr/>
          </p:nvCxnSpPr>
          <p:spPr>
            <a:xfrm flipV="1">
              <a:off x="4063500" y="2781008"/>
              <a:ext cx="0" cy="720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Łącznik prostoliniowy 323"/>
            <p:cNvCxnSpPr/>
            <p:nvPr/>
          </p:nvCxnSpPr>
          <p:spPr>
            <a:xfrm>
              <a:off x="4065139" y="3495398"/>
              <a:ext cx="252687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Łącznik prostoliniowy 326"/>
            <p:cNvCxnSpPr/>
            <p:nvPr/>
          </p:nvCxnSpPr>
          <p:spPr>
            <a:xfrm flipV="1">
              <a:off x="4319972" y="3393008"/>
              <a:ext cx="0" cy="10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Łącznik prostoliniowy 328"/>
            <p:cNvCxnSpPr/>
            <p:nvPr/>
          </p:nvCxnSpPr>
          <p:spPr>
            <a:xfrm flipV="1">
              <a:off x="4476563" y="3392996"/>
              <a:ext cx="0" cy="10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Łącznik prostoliniowy 342"/>
            <p:cNvCxnSpPr/>
            <p:nvPr/>
          </p:nvCxnSpPr>
          <p:spPr>
            <a:xfrm flipV="1">
              <a:off x="2808000" y="3024000"/>
              <a:ext cx="361571" cy="31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Zwar2f_doP&gt;1"/>
          <p:cNvGrpSpPr/>
          <p:nvPr/>
        </p:nvGrpSpPr>
        <p:grpSpPr>
          <a:xfrm>
            <a:off x="3008834" y="3434024"/>
            <a:ext cx="3564000" cy="558000"/>
            <a:chOff x="2564160" y="3581400"/>
            <a:chExt cx="3564000" cy="558000"/>
          </a:xfrm>
        </p:grpSpPr>
        <p:cxnSp>
          <p:nvCxnSpPr>
            <p:cNvPr id="493" name="Łącznik prostoliniowy 492"/>
            <p:cNvCxnSpPr/>
            <p:nvPr/>
          </p:nvCxnSpPr>
          <p:spPr>
            <a:xfrm flipV="1">
              <a:off x="2564160" y="4133924"/>
              <a:ext cx="356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Łącznik prostoliniowy 493"/>
            <p:cNvCxnSpPr/>
            <p:nvPr/>
          </p:nvCxnSpPr>
          <p:spPr>
            <a:xfrm flipH="1" flipV="1">
              <a:off x="6120172" y="3581400"/>
              <a:ext cx="635" cy="55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Zwarł_do_P&gt;1,2"/>
          <p:cNvGrpSpPr/>
          <p:nvPr/>
        </p:nvGrpSpPr>
        <p:grpSpPr>
          <a:xfrm>
            <a:off x="5989236" y="3429000"/>
            <a:ext cx="578280" cy="558000"/>
            <a:chOff x="0" y="0"/>
            <a:chExt cx="578446" cy="558130"/>
          </a:xfrm>
        </p:grpSpPr>
        <p:cxnSp>
          <p:nvCxnSpPr>
            <p:cNvPr id="243" name="Łącznik prostoliniowy 242"/>
            <p:cNvCxnSpPr/>
            <p:nvPr/>
          </p:nvCxnSpPr>
          <p:spPr>
            <a:xfrm flipH="1" flipV="1">
              <a:off x="0" y="0"/>
              <a:ext cx="0" cy="33210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Łącznik prostoliniowy 243"/>
            <p:cNvCxnSpPr/>
            <p:nvPr/>
          </p:nvCxnSpPr>
          <p:spPr>
            <a:xfrm flipH="1" flipV="1">
              <a:off x="577811" y="0"/>
              <a:ext cx="635" cy="55813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Zwar_do_I&gt;&gt;1,2"/>
          <p:cNvGrpSpPr/>
          <p:nvPr/>
        </p:nvGrpSpPr>
        <p:grpSpPr>
          <a:xfrm>
            <a:off x="3799078" y="3434610"/>
            <a:ext cx="597179" cy="540823"/>
            <a:chOff x="0" y="-2344"/>
            <a:chExt cx="597283" cy="541020"/>
          </a:xfrm>
        </p:grpSpPr>
        <p:cxnSp>
          <p:nvCxnSpPr>
            <p:cNvPr id="196" name="Łącznik prostoliniowy 195"/>
            <p:cNvCxnSpPr/>
            <p:nvPr/>
          </p:nvCxnSpPr>
          <p:spPr>
            <a:xfrm flipH="1" flipV="1">
              <a:off x="22439" y="0"/>
              <a:ext cx="0" cy="33210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Łącznik prostoliniowy 196"/>
            <p:cNvCxnSpPr/>
            <p:nvPr/>
          </p:nvCxnSpPr>
          <p:spPr>
            <a:xfrm flipH="1" flipV="1">
              <a:off x="596648" y="-2344"/>
              <a:ext cx="635" cy="54102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70"/>
            <p:cNvSpPr>
              <a:spLocks noChangeArrowheads="1"/>
            </p:cNvSpPr>
            <p:nvPr/>
          </p:nvSpPr>
          <p:spPr bwMode="auto">
            <a:xfrm>
              <a:off x="0" y="308540"/>
              <a:ext cx="35560" cy="35560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" name="Zwar_od_Przekł"/>
          <p:cNvGrpSpPr/>
          <p:nvPr/>
        </p:nvGrpSpPr>
        <p:grpSpPr>
          <a:xfrm>
            <a:off x="2705376" y="3768383"/>
            <a:ext cx="3846526" cy="208378"/>
            <a:chOff x="2129234" y="3768383"/>
            <a:chExt cx="3846526" cy="208378"/>
          </a:xfrm>
        </p:grpSpPr>
        <p:cxnSp>
          <p:nvCxnSpPr>
            <p:cNvPr id="190" name="Łącznik prostoliniowy 189"/>
            <p:cNvCxnSpPr/>
            <p:nvPr/>
          </p:nvCxnSpPr>
          <p:spPr>
            <a:xfrm flipV="1">
              <a:off x="2411760" y="3976761"/>
              <a:ext cx="356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Łącznik prostoliniowy 190"/>
            <p:cNvCxnSpPr/>
            <p:nvPr/>
          </p:nvCxnSpPr>
          <p:spPr>
            <a:xfrm flipV="1">
              <a:off x="2129234" y="3768383"/>
              <a:ext cx="3294254" cy="190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rzekaźn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4" y="944724"/>
            <a:ext cx="725906" cy="1086002"/>
          </a:xfrm>
          <a:prstGeom prst="rect">
            <a:avLst/>
          </a:prstGeom>
        </p:spPr>
      </p:pic>
      <p:grpSp>
        <p:nvGrpSpPr>
          <p:cNvPr id="265" name="StykiPomWyłOtw"/>
          <p:cNvGrpSpPr/>
          <p:nvPr/>
        </p:nvGrpSpPr>
        <p:grpSpPr>
          <a:xfrm>
            <a:off x="3476605" y="2171406"/>
            <a:ext cx="180338" cy="259077"/>
            <a:chOff x="0" y="0"/>
            <a:chExt cx="180752" cy="259355"/>
          </a:xfrm>
        </p:grpSpPr>
        <p:sp>
          <p:nvSpPr>
            <p:cNvPr id="434" name="Oval 70"/>
            <p:cNvSpPr>
              <a:spLocks noChangeArrowheads="1"/>
            </p:cNvSpPr>
            <p:nvPr/>
          </p:nvSpPr>
          <p:spPr bwMode="auto">
            <a:xfrm>
              <a:off x="145257" y="223838"/>
              <a:ext cx="35495" cy="3551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5" name="Oval 70"/>
            <p:cNvSpPr>
              <a:spLocks noChangeArrowheads="1"/>
            </p:cNvSpPr>
            <p:nvPr/>
          </p:nvSpPr>
          <p:spPr bwMode="auto">
            <a:xfrm>
              <a:off x="145257" y="80963"/>
              <a:ext cx="35495" cy="3551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436" name="Wył_Wył"/>
            <p:cNvCxnSpPr>
              <a:cxnSpLocks noChangeShapeType="1"/>
            </p:cNvCxnSpPr>
            <p:nvPr/>
          </p:nvCxnSpPr>
          <p:spPr bwMode="auto">
            <a:xfrm flipH="1" flipV="1">
              <a:off x="109538" y="109538"/>
              <a:ext cx="53975" cy="1085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7" name="Łącznik prostoliniowy 436"/>
            <p:cNvCxnSpPr/>
            <p:nvPr/>
          </p:nvCxnSpPr>
          <p:spPr>
            <a:xfrm flipH="1" flipV="1">
              <a:off x="159544" y="0"/>
              <a:ext cx="0" cy="8118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Łącznik prostoliniowy 437"/>
            <p:cNvCxnSpPr/>
            <p:nvPr/>
          </p:nvCxnSpPr>
          <p:spPr>
            <a:xfrm>
              <a:off x="0" y="145256"/>
              <a:ext cx="133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Łącznik prostoliniowy 438"/>
            <p:cNvCxnSpPr/>
            <p:nvPr/>
          </p:nvCxnSpPr>
          <p:spPr>
            <a:xfrm>
              <a:off x="0" y="180975"/>
              <a:ext cx="1441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StykiPomWyłZam"/>
          <p:cNvGrpSpPr/>
          <p:nvPr/>
        </p:nvGrpSpPr>
        <p:grpSpPr>
          <a:xfrm>
            <a:off x="3485494" y="2167595"/>
            <a:ext cx="173356" cy="259083"/>
            <a:chOff x="0" y="0"/>
            <a:chExt cx="173673" cy="259397"/>
          </a:xfrm>
        </p:grpSpPr>
        <p:sp>
          <p:nvSpPr>
            <p:cNvPr id="301" name="Oval 70"/>
            <p:cNvSpPr>
              <a:spLocks noChangeArrowheads="1"/>
            </p:cNvSpPr>
            <p:nvPr/>
          </p:nvSpPr>
          <p:spPr bwMode="auto">
            <a:xfrm>
              <a:off x="138113" y="223837"/>
              <a:ext cx="35560" cy="3556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2" name="Oval 70"/>
            <p:cNvSpPr>
              <a:spLocks noChangeArrowheads="1"/>
            </p:cNvSpPr>
            <p:nvPr/>
          </p:nvSpPr>
          <p:spPr bwMode="auto">
            <a:xfrm>
              <a:off x="138113" y="80962"/>
              <a:ext cx="35560" cy="3556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303" name="Wył_Wył"/>
            <p:cNvCxnSpPr>
              <a:cxnSpLocks noChangeShapeType="1"/>
              <a:endCxn id="302" idx="3"/>
            </p:cNvCxnSpPr>
            <p:nvPr/>
          </p:nvCxnSpPr>
          <p:spPr bwMode="auto">
            <a:xfrm flipH="1" flipV="1">
              <a:off x="143320" y="111315"/>
              <a:ext cx="12289" cy="1090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4" name="Łącznik prostoliniowy 303"/>
            <p:cNvCxnSpPr/>
            <p:nvPr/>
          </p:nvCxnSpPr>
          <p:spPr>
            <a:xfrm flipH="1" flipV="1">
              <a:off x="152400" y="0"/>
              <a:ext cx="0" cy="8128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Łącznik prostoliniowy 304"/>
            <p:cNvCxnSpPr/>
            <p:nvPr/>
          </p:nvCxnSpPr>
          <p:spPr>
            <a:xfrm flipV="1">
              <a:off x="0" y="149331"/>
              <a:ext cx="152171" cy="30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Łącznik prostoliniowy 305"/>
            <p:cNvCxnSpPr/>
            <p:nvPr/>
          </p:nvCxnSpPr>
          <p:spPr>
            <a:xfrm flipV="1">
              <a:off x="4763" y="185571"/>
              <a:ext cx="147408" cy="49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CewkaWył"/>
          <p:cNvGrpSpPr/>
          <p:nvPr/>
        </p:nvGrpSpPr>
        <p:grpSpPr>
          <a:xfrm>
            <a:off x="2972414" y="2429215"/>
            <a:ext cx="668020" cy="360680"/>
            <a:chOff x="0" y="0"/>
            <a:chExt cx="668020" cy="360680"/>
          </a:xfrm>
        </p:grpSpPr>
        <p:sp>
          <p:nvSpPr>
            <p:cNvPr id="292" name="Prostokąt 291"/>
            <p:cNvSpPr/>
            <p:nvPr/>
          </p:nvSpPr>
          <p:spPr>
            <a:xfrm>
              <a:off x="160020" y="179070"/>
              <a:ext cx="363220" cy="1816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293" name="Łącznik prostoliniowy 292"/>
            <p:cNvCxnSpPr/>
            <p:nvPr/>
          </p:nvCxnSpPr>
          <p:spPr>
            <a:xfrm flipV="1">
              <a:off x="666750" y="0"/>
              <a:ext cx="1270" cy="25908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70"/>
            <p:cNvSpPr>
              <a:spLocks noChangeArrowheads="1"/>
            </p:cNvSpPr>
            <p:nvPr/>
          </p:nvSpPr>
          <p:spPr bwMode="auto">
            <a:xfrm>
              <a:off x="15240" y="266700"/>
              <a:ext cx="34925" cy="34925"/>
            </a:xfrm>
            <a:prstGeom prst="ellipse">
              <a:avLst/>
            </a:prstGeom>
            <a:solidFill>
              <a:schemeClr val="tx1"/>
            </a:soli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95" name="Text Box 9"/>
            <p:cNvSpPr txBox="1">
              <a:spLocks noChangeArrowheads="1"/>
            </p:cNvSpPr>
            <p:nvPr/>
          </p:nvSpPr>
          <p:spPr bwMode="auto">
            <a:xfrm>
              <a:off x="0" y="137160"/>
              <a:ext cx="50799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ctr" anchorCtr="0" upright="1">
              <a:no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-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96" name="Łącznik prostoliniowy 295"/>
            <p:cNvCxnSpPr/>
            <p:nvPr/>
          </p:nvCxnSpPr>
          <p:spPr>
            <a:xfrm flipV="1">
              <a:off x="373380" y="251460"/>
              <a:ext cx="2921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Łącznik prostoliniowy 296"/>
            <p:cNvCxnSpPr/>
            <p:nvPr/>
          </p:nvCxnSpPr>
          <p:spPr>
            <a:xfrm flipV="1">
              <a:off x="49530" y="285750"/>
              <a:ext cx="21907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Wył_Wył"/>
            <p:cNvCxnSpPr>
              <a:cxnSpLocks noChangeShapeType="1"/>
            </p:cNvCxnSpPr>
            <p:nvPr/>
          </p:nvCxnSpPr>
          <p:spPr bwMode="auto">
            <a:xfrm flipV="1">
              <a:off x="266700" y="217170"/>
              <a:ext cx="36830" cy="7239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Wył_Wył"/>
            <p:cNvCxnSpPr>
              <a:cxnSpLocks noChangeShapeType="1"/>
            </p:cNvCxnSpPr>
            <p:nvPr/>
          </p:nvCxnSpPr>
          <p:spPr bwMode="auto">
            <a:xfrm flipH="1" flipV="1">
              <a:off x="304800" y="217170"/>
              <a:ext cx="34924" cy="1073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Wył_Wył"/>
            <p:cNvCxnSpPr>
              <a:cxnSpLocks noChangeShapeType="1"/>
            </p:cNvCxnSpPr>
            <p:nvPr/>
          </p:nvCxnSpPr>
          <p:spPr bwMode="auto">
            <a:xfrm flipV="1">
              <a:off x="339090" y="251460"/>
              <a:ext cx="36830" cy="7239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4" name="Wyłącznik"/>
          <p:cNvGrpSpPr/>
          <p:nvPr/>
        </p:nvGrpSpPr>
        <p:grpSpPr>
          <a:xfrm>
            <a:off x="3127354" y="1987890"/>
            <a:ext cx="363220" cy="622300"/>
            <a:chOff x="0" y="0"/>
            <a:chExt cx="363220" cy="622706"/>
          </a:xfrm>
        </p:grpSpPr>
        <p:sp>
          <p:nvSpPr>
            <p:cNvPr id="288" name="Txt_W"/>
            <p:cNvSpPr txBox="1">
              <a:spLocks noChangeArrowheads="1"/>
            </p:cNvSpPr>
            <p:nvPr/>
          </p:nvSpPr>
          <p:spPr bwMode="auto">
            <a:xfrm>
              <a:off x="87783" y="0"/>
              <a:ext cx="127635" cy="14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W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89" name="Łącznik prostoliniowy 288"/>
            <p:cNvCxnSpPr/>
            <p:nvPr/>
          </p:nvCxnSpPr>
          <p:spPr>
            <a:xfrm flipV="1">
              <a:off x="149962" y="504749"/>
              <a:ext cx="1270" cy="114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Łącznik prostoliniowy 289"/>
            <p:cNvCxnSpPr/>
            <p:nvPr/>
          </p:nvCxnSpPr>
          <p:spPr>
            <a:xfrm flipV="1">
              <a:off x="190195" y="508406"/>
              <a:ext cx="1270" cy="114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Prostokąt 290"/>
            <p:cNvSpPr/>
            <p:nvPr/>
          </p:nvSpPr>
          <p:spPr>
            <a:xfrm>
              <a:off x="0" y="179222"/>
              <a:ext cx="363220" cy="32639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66" name="WyłOtwarty"/>
          <p:cNvGrpSpPr/>
          <p:nvPr/>
        </p:nvGrpSpPr>
        <p:grpSpPr>
          <a:xfrm>
            <a:off x="2556489" y="2218395"/>
            <a:ext cx="577215" cy="262255"/>
            <a:chOff x="0" y="0"/>
            <a:chExt cx="577240" cy="262255"/>
          </a:xfrm>
        </p:grpSpPr>
        <p:cxnSp>
          <p:nvCxnSpPr>
            <p:cNvPr id="431" name="Łącznik prostoliniowy 430"/>
            <p:cNvCxnSpPr/>
            <p:nvPr/>
          </p:nvCxnSpPr>
          <p:spPr>
            <a:xfrm>
              <a:off x="65836" y="95097"/>
              <a:ext cx="509270" cy="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Wył_Wył"/>
            <p:cNvCxnSpPr>
              <a:cxnSpLocks noChangeShapeType="1"/>
            </p:cNvCxnSpPr>
            <p:nvPr/>
          </p:nvCxnSpPr>
          <p:spPr bwMode="auto">
            <a:xfrm flipH="1" flipV="1">
              <a:off x="0" y="0"/>
              <a:ext cx="213360" cy="262255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3" name="Łącznik prostoliniowy 432"/>
            <p:cNvCxnSpPr/>
            <p:nvPr/>
          </p:nvCxnSpPr>
          <p:spPr>
            <a:xfrm flipV="1">
              <a:off x="106070" y="135331"/>
              <a:ext cx="471170" cy="12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Faza_ABC"/>
          <p:cNvGrpSpPr/>
          <p:nvPr/>
        </p:nvGrpSpPr>
        <p:grpSpPr>
          <a:xfrm>
            <a:off x="2555854" y="3478870"/>
            <a:ext cx="469900" cy="2038362"/>
            <a:chOff x="-33020" y="0"/>
            <a:chExt cx="469900" cy="2038923"/>
          </a:xfrm>
        </p:grpSpPr>
        <p:cxnSp>
          <p:nvCxnSpPr>
            <p:cNvPr id="307" name="Wył_Wył"/>
            <p:cNvCxnSpPr>
              <a:cxnSpLocks noChangeShapeType="1"/>
            </p:cNvCxnSpPr>
            <p:nvPr/>
          </p:nvCxnSpPr>
          <p:spPr bwMode="auto">
            <a:xfrm flipV="1">
              <a:off x="327020" y="0"/>
              <a:ext cx="821" cy="1786825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" name="Wył_Wył"/>
            <p:cNvCxnSpPr>
              <a:cxnSpLocks noChangeShapeType="1"/>
            </p:cNvCxnSpPr>
            <p:nvPr/>
          </p:nvCxnSpPr>
          <p:spPr bwMode="auto">
            <a:xfrm flipV="1">
              <a:off x="38988" y="22143"/>
              <a:ext cx="0" cy="1764682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9" name="Txt_ABC"/>
            <p:cNvGrpSpPr/>
            <p:nvPr/>
          </p:nvGrpSpPr>
          <p:grpSpPr>
            <a:xfrm>
              <a:off x="-33020" y="1864933"/>
              <a:ext cx="469900" cy="173990"/>
              <a:chOff x="-33020" y="1027723"/>
              <a:chExt cx="469900" cy="173990"/>
            </a:xfrm>
          </p:grpSpPr>
          <p:sp>
            <p:nvSpPr>
              <p:cNvPr id="310" name="Txt_C&gt;"/>
              <p:cNvSpPr txBox="1">
                <a:spLocks noChangeArrowheads="1"/>
              </p:cNvSpPr>
              <p:nvPr/>
            </p:nvSpPr>
            <p:spPr bwMode="auto">
              <a:xfrm>
                <a:off x="293370" y="1027723"/>
                <a:ext cx="143510" cy="17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0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1" name="Txt_B"/>
              <p:cNvSpPr txBox="1">
                <a:spLocks noChangeArrowheads="1"/>
              </p:cNvSpPr>
              <p:nvPr/>
            </p:nvSpPr>
            <p:spPr bwMode="auto">
              <a:xfrm>
                <a:off x="147506" y="1027723"/>
                <a:ext cx="143510" cy="17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0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2" name="Txt_A"/>
              <p:cNvSpPr txBox="1">
                <a:spLocks noChangeArrowheads="1"/>
              </p:cNvSpPr>
              <p:nvPr/>
            </p:nvSpPr>
            <p:spPr bwMode="auto">
              <a:xfrm>
                <a:off x="-33020" y="1027723"/>
                <a:ext cx="143510" cy="17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0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75" name="WyłZamknięty"/>
          <p:cNvGrpSpPr/>
          <p:nvPr/>
        </p:nvGrpSpPr>
        <p:grpSpPr>
          <a:xfrm>
            <a:off x="2768579" y="2196805"/>
            <a:ext cx="362052" cy="297180"/>
            <a:chOff x="0" y="0"/>
            <a:chExt cx="362052" cy="297180"/>
          </a:xfrm>
        </p:grpSpPr>
        <p:cxnSp>
          <p:nvCxnSpPr>
            <p:cNvPr id="285" name="Wył_Wył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369" cy="29718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Łącznik prostoliniowy 285"/>
            <p:cNvCxnSpPr/>
            <p:nvPr/>
          </p:nvCxnSpPr>
          <p:spPr>
            <a:xfrm flipV="1">
              <a:off x="0" y="120701"/>
              <a:ext cx="361950" cy="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Łącznik prostoliniowy 286"/>
            <p:cNvCxnSpPr/>
            <p:nvPr/>
          </p:nvCxnSpPr>
          <p:spPr>
            <a:xfrm>
              <a:off x="0" y="153619"/>
              <a:ext cx="362052" cy="1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Wył_Styki_na_Linii"/>
          <p:cNvGrpSpPr/>
          <p:nvPr/>
        </p:nvGrpSpPr>
        <p:grpSpPr>
          <a:xfrm>
            <a:off x="2702539" y="2106000"/>
            <a:ext cx="140970" cy="144780"/>
            <a:chOff x="0" y="0"/>
            <a:chExt cx="140970" cy="144780"/>
          </a:xfrm>
        </p:grpSpPr>
        <p:cxnSp>
          <p:nvCxnSpPr>
            <p:cNvPr id="283" name="AutoShape 8"/>
            <p:cNvCxnSpPr>
              <a:cxnSpLocks noChangeShapeType="1"/>
            </p:cNvCxnSpPr>
            <p:nvPr/>
          </p:nvCxnSpPr>
          <p:spPr bwMode="auto">
            <a:xfrm>
              <a:off x="0" y="0"/>
              <a:ext cx="140335" cy="14414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AutoShape 9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140970" cy="14478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Wyłaczni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91" y="872716"/>
            <a:ext cx="1166023" cy="1091717"/>
          </a:xfrm>
          <a:prstGeom prst="rect">
            <a:avLst/>
          </a:prstGeom>
        </p:spPr>
      </p:pic>
      <p:grpSp>
        <p:nvGrpSpPr>
          <p:cNvPr id="277" name="Linia"/>
          <p:cNvGrpSpPr/>
          <p:nvPr/>
        </p:nvGrpSpPr>
        <p:grpSpPr>
          <a:xfrm>
            <a:off x="2375834" y="1832674"/>
            <a:ext cx="576837" cy="3456384"/>
            <a:chOff x="-286723" y="0"/>
            <a:chExt cx="577386" cy="3456861"/>
          </a:xfrm>
        </p:grpSpPr>
        <p:sp>
          <p:nvSpPr>
            <p:cNvPr id="278" name="Txt_SN"/>
            <p:cNvSpPr txBox="1">
              <a:spLocks noChangeArrowheads="1"/>
            </p:cNvSpPr>
            <p:nvPr/>
          </p:nvSpPr>
          <p:spPr bwMode="auto">
            <a:xfrm>
              <a:off x="-286723" y="0"/>
              <a:ext cx="162561" cy="14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SN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9" name="Łącznik prostoliniowy 278"/>
            <p:cNvCxnSpPr/>
            <p:nvPr/>
          </p:nvCxnSpPr>
          <p:spPr>
            <a:xfrm flipV="1">
              <a:off x="-34457" y="84125"/>
              <a:ext cx="325120" cy="12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Wył_Wył"/>
            <p:cNvCxnSpPr>
              <a:cxnSpLocks noChangeShapeType="1"/>
            </p:cNvCxnSpPr>
            <p:nvPr/>
          </p:nvCxnSpPr>
          <p:spPr bwMode="auto">
            <a:xfrm flipV="1">
              <a:off x="109697" y="84125"/>
              <a:ext cx="1587" cy="285434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Wył_Wył"/>
            <p:cNvCxnSpPr>
              <a:cxnSpLocks noChangeShapeType="1"/>
            </p:cNvCxnSpPr>
            <p:nvPr/>
          </p:nvCxnSpPr>
          <p:spPr bwMode="auto">
            <a:xfrm flipH="1" flipV="1">
              <a:off x="109697" y="738836"/>
              <a:ext cx="1916" cy="2718025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2" name="Oval 70"/>
            <p:cNvSpPr>
              <a:spLocks noChangeArrowheads="1"/>
            </p:cNvSpPr>
            <p:nvPr/>
          </p:nvSpPr>
          <p:spPr bwMode="auto">
            <a:xfrm>
              <a:off x="73658" y="665684"/>
              <a:ext cx="72000" cy="72000"/>
            </a:xfrm>
            <a:prstGeom prst="ellips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947357" y="441248"/>
            <a:ext cx="324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Zabezpieczenie nadprądowe zwłoczne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500"/>
                            </p:stCondLst>
                            <p:childTnLst>
                              <p:par>
                                <p:cTn id="2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"/>
                            </p:stCondLst>
                            <p:childTnLst>
                              <p:par>
                                <p:cTn id="2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"/>
                            </p:stCondLst>
                            <p:childTnLst>
                              <p:par>
                                <p:cTn id="2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00"/>
                            </p:stCondLst>
                            <p:childTnLst>
                              <p:par>
                                <p:cTn id="2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"/>
                            </p:stCondLst>
                            <p:childTnLst>
                              <p:par>
                                <p:cTn id="3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0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7000"/>
                            </p:stCondLst>
                            <p:childTnLst>
                              <p:par>
                                <p:cTn id="3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7500"/>
                            </p:stCondLst>
                            <p:childTnLst>
                              <p:par>
                                <p:cTn id="3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5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ogotowi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51" y="2744924"/>
            <a:ext cx="480083" cy="2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ogotowi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43" y="2778000"/>
            <a:ext cx="480083" cy="2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" name="K_wył"/>
          <p:cNvGrpSpPr/>
          <p:nvPr/>
        </p:nvGrpSpPr>
        <p:grpSpPr>
          <a:xfrm>
            <a:off x="3528006" y="2606400"/>
            <a:ext cx="2412268" cy="1114968"/>
            <a:chOff x="3455876" y="2564904"/>
            <a:chExt cx="2412268" cy="1114968"/>
          </a:xfrm>
        </p:grpSpPr>
        <p:cxnSp>
          <p:nvCxnSpPr>
            <p:cNvPr id="227" name="AutoShape 5"/>
            <p:cNvCxnSpPr>
              <a:cxnSpLocks noChangeShapeType="1"/>
            </p:cNvCxnSpPr>
            <p:nvPr/>
          </p:nvCxnSpPr>
          <p:spPr bwMode="auto">
            <a:xfrm flipV="1">
              <a:off x="3455876" y="2564904"/>
              <a:ext cx="1008000" cy="1079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AutoShape 5"/>
            <p:cNvCxnSpPr>
              <a:cxnSpLocks noChangeShapeType="1"/>
            </p:cNvCxnSpPr>
            <p:nvPr/>
          </p:nvCxnSpPr>
          <p:spPr bwMode="auto">
            <a:xfrm flipV="1">
              <a:off x="4463988" y="2564904"/>
              <a:ext cx="684574" cy="171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AutoShape 5"/>
            <p:cNvCxnSpPr>
              <a:cxnSpLocks noChangeShapeType="1"/>
            </p:cNvCxnSpPr>
            <p:nvPr/>
          </p:nvCxnSpPr>
          <p:spPr bwMode="auto">
            <a:xfrm flipV="1">
              <a:off x="5148064" y="2564904"/>
              <a:ext cx="720000" cy="171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AutoShape 5"/>
            <p:cNvCxnSpPr>
              <a:cxnSpLocks noChangeShapeType="1"/>
            </p:cNvCxnSpPr>
            <p:nvPr/>
          </p:nvCxnSpPr>
          <p:spPr bwMode="auto">
            <a:xfrm flipV="1">
              <a:off x="4824064" y="2852936"/>
              <a:ext cx="32400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5"/>
            <p:cNvCxnSpPr>
              <a:cxnSpLocks noChangeShapeType="1"/>
            </p:cNvCxnSpPr>
            <p:nvPr/>
          </p:nvCxnSpPr>
          <p:spPr bwMode="auto">
            <a:xfrm>
              <a:off x="4822514" y="2852936"/>
              <a:ext cx="1514" cy="286876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AutoShape 5"/>
            <p:cNvCxnSpPr>
              <a:cxnSpLocks noChangeShapeType="1"/>
            </p:cNvCxnSpPr>
            <p:nvPr/>
          </p:nvCxnSpPr>
          <p:spPr bwMode="auto">
            <a:xfrm flipV="1">
              <a:off x="5292144" y="3392996"/>
              <a:ext cx="57600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AutoShape 5"/>
            <p:cNvCxnSpPr>
              <a:cxnSpLocks noChangeShapeType="1"/>
            </p:cNvCxnSpPr>
            <p:nvPr/>
          </p:nvCxnSpPr>
          <p:spPr bwMode="auto">
            <a:xfrm>
              <a:off x="5290566" y="3392996"/>
              <a:ext cx="1514" cy="286876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ash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" name="Zwarcie"/>
          <p:cNvGrpSpPr/>
          <p:nvPr/>
        </p:nvGrpSpPr>
        <p:grpSpPr>
          <a:xfrm>
            <a:off x="4161624" y="2492896"/>
            <a:ext cx="114300" cy="250826"/>
            <a:chOff x="0" y="0"/>
            <a:chExt cx="114841" cy="251435"/>
          </a:xfrm>
        </p:grpSpPr>
        <p:cxnSp>
          <p:nvCxnSpPr>
            <p:cNvPr id="105" name="Łącznik prostoliniowy 104"/>
            <p:cNvCxnSpPr/>
            <p:nvPr/>
          </p:nvCxnSpPr>
          <p:spPr>
            <a:xfrm flipH="1">
              <a:off x="4527" y="0"/>
              <a:ext cx="110314" cy="1448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Łącznik prostoliniowy 105"/>
            <p:cNvCxnSpPr/>
            <p:nvPr/>
          </p:nvCxnSpPr>
          <p:spPr>
            <a:xfrm flipV="1">
              <a:off x="0" y="108642"/>
              <a:ext cx="113665" cy="361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Łącznik prosty ze strzałką 106"/>
            <p:cNvCxnSpPr/>
            <p:nvPr/>
          </p:nvCxnSpPr>
          <p:spPr>
            <a:xfrm flipH="1">
              <a:off x="4527" y="108642"/>
              <a:ext cx="106913" cy="1427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Zab_K12"/>
          <p:cNvGrpSpPr/>
          <p:nvPr/>
        </p:nvGrpSpPr>
        <p:grpSpPr>
          <a:xfrm>
            <a:off x="7920494" y="2168860"/>
            <a:ext cx="358140" cy="356235"/>
            <a:chOff x="6139" y="16327"/>
            <a:chExt cx="358335" cy="356418"/>
          </a:xfrm>
        </p:grpSpPr>
        <p:sp>
          <p:nvSpPr>
            <p:cNvPr id="139" name="Prostokąt 138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Łuk 139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>
                  <a:solidFill>
                    <a:srgbClr val="000000"/>
                  </a:solidFill>
                  <a:latin typeface="Times New Roman"/>
                  <a:ea typeface="Times New Roman"/>
                </a:rPr>
                <a:t>2</a:t>
              </a:r>
              <a:r>
                <a:rPr lang="pl-PL" sz="10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,5s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2" name="Zab_K10"/>
          <p:cNvGrpSpPr/>
          <p:nvPr/>
        </p:nvGrpSpPr>
        <p:grpSpPr>
          <a:xfrm>
            <a:off x="7164410" y="2168860"/>
            <a:ext cx="358140" cy="356235"/>
            <a:chOff x="6139" y="16327"/>
            <a:chExt cx="358335" cy="356418"/>
          </a:xfrm>
        </p:grpSpPr>
        <p:sp>
          <p:nvSpPr>
            <p:cNvPr id="143" name="Prostokąt 142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Łuk 143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>
                  <a:solidFill>
                    <a:srgbClr val="000000"/>
                  </a:solidFill>
                  <a:latin typeface="Times New Roman"/>
                  <a:ea typeface="Times New Roman"/>
                </a:rPr>
                <a:t>1</a:t>
              </a:r>
              <a:r>
                <a:rPr lang="pl-PL" sz="10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,5s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4" name="Zab_K11"/>
          <p:cNvGrpSpPr/>
          <p:nvPr/>
        </p:nvGrpSpPr>
        <p:grpSpPr>
          <a:xfrm>
            <a:off x="6842274" y="3036126"/>
            <a:ext cx="358140" cy="356870"/>
            <a:chOff x="6139" y="16327"/>
            <a:chExt cx="358335" cy="357054"/>
          </a:xfrm>
        </p:grpSpPr>
        <p:sp>
          <p:nvSpPr>
            <p:cNvPr id="135" name="Prostokąt 134"/>
            <p:cNvSpPr/>
            <p:nvPr/>
          </p:nvSpPr>
          <p:spPr>
            <a:xfrm>
              <a:off x="11219" y="157480"/>
              <a:ext cx="348614" cy="2159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Łuk 135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1,0s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36" name="Kab_GZ2"/>
          <p:cNvGrpSpPr/>
          <p:nvPr/>
        </p:nvGrpSpPr>
        <p:grpSpPr>
          <a:xfrm>
            <a:off x="5940362" y="2384688"/>
            <a:ext cx="3024248" cy="1440485"/>
            <a:chOff x="5868232" y="2384688"/>
            <a:chExt cx="3024248" cy="1440485"/>
          </a:xfrm>
        </p:grpSpPr>
        <p:grpSp>
          <p:nvGrpSpPr>
            <p:cNvPr id="220" name="GPZ2"/>
            <p:cNvGrpSpPr/>
            <p:nvPr/>
          </p:nvGrpSpPr>
          <p:grpSpPr>
            <a:xfrm>
              <a:off x="8236190" y="2384688"/>
              <a:ext cx="656290" cy="396240"/>
              <a:chOff x="8236190" y="2384688"/>
              <a:chExt cx="656290" cy="396240"/>
            </a:xfrm>
          </p:grpSpPr>
          <p:cxnSp>
            <p:nvCxnSpPr>
              <p:cNvPr id="113" name="AutoShape 4"/>
              <p:cNvCxnSpPr>
                <a:cxnSpLocks noChangeShapeType="1"/>
              </p:cNvCxnSpPr>
              <p:nvPr/>
            </p:nvCxnSpPr>
            <p:spPr bwMode="auto">
              <a:xfrm>
                <a:off x="8244408" y="2454729"/>
                <a:ext cx="0" cy="29019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Łącznik prosty ze strzałką 88"/>
              <p:cNvCxnSpPr>
                <a:cxnSpLocks noChangeShapeType="1"/>
              </p:cNvCxnSpPr>
              <p:nvPr/>
            </p:nvCxnSpPr>
            <p:spPr bwMode="auto">
              <a:xfrm>
                <a:off x="8236190" y="2595703"/>
                <a:ext cx="177426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0" name="Prostokąt 89"/>
              <p:cNvSpPr/>
              <p:nvPr/>
            </p:nvSpPr>
            <p:spPr>
              <a:xfrm>
                <a:off x="8424204" y="2384688"/>
                <a:ext cx="468276" cy="3962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1" name="Text Box 9"/>
              <p:cNvSpPr txBox="1">
                <a:spLocks noChangeArrowheads="1"/>
              </p:cNvSpPr>
              <p:nvPr/>
            </p:nvSpPr>
            <p:spPr bwMode="auto">
              <a:xfrm>
                <a:off x="8527475" y="2496402"/>
                <a:ext cx="29654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algn="ctr" fontAlgn="base">
                  <a:spcAft>
                    <a:spcPts val="1000"/>
                  </a:spcAft>
                </a:pPr>
                <a:r>
                  <a:rPr lang="pl-PL" sz="1200" b="1" i="1" kern="120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GPZ2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08" name="RSM7"/>
            <p:cNvCxnSpPr>
              <a:cxnSpLocks noChangeShapeType="1"/>
            </p:cNvCxnSpPr>
            <p:nvPr/>
          </p:nvCxnSpPr>
          <p:spPr bwMode="auto">
            <a:xfrm flipH="1">
              <a:off x="7524328" y="2456891"/>
              <a:ext cx="476" cy="50400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5" name="K12"/>
            <p:cNvGrpSpPr/>
            <p:nvPr/>
          </p:nvGrpSpPr>
          <p:grpSpPr>
            <a:xfrm>
              <a:off x="7528662" y="2564904"/>
              <a:ext cx="720000" cy="216024"/>
              <a:chOff x="7528662" y="2564904"/>
              <a:chExt cx="720000" cy="216024"/>
            </a:xfrm>
          </p:grpSpPr>
          <p:sp>
            <p:nvSpPr>
              <p:cNvPr id="211" name="Txt_K12"/>
              <p:cNvSpPr txBox="1">
                <a:spLocks noChangeArrowheads="1"/>
              </p:cNvSpPr>
              <p:nvPr/>
            </p:nvSpPr>
            <p:spPr bwMode="auto">
              <a:xfrm>
                <a:off x="7820104" y="2636149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K12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09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7528662" y="2604176"/>
                <a:ext cx="720000" cy="1714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" name="Wył_12"/>
              <p:cNvGrpSpPr/>
              <p:nvPr/>
            </p:nvGrpSpPr>
            <p:grpSpPr>
              <a:xfrm>
                <a:off x="8135379" y="2564904"/>
                <a:ext cx="73025" cy="72995"/>
                <a:chOff x="7750400" y="2717589"/>
                <a:chExt cx="73025" cy="72995"/>
              </a:xfrm>
            </p:grpSpPr>
            <p:cxnSp>
              <p:nvCxnSpPr>
                <p:cNvPr id="114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7750400" y="2717589"/>
                  <a:ext cx="7302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5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50400" y="2717589"/>
                  <a:ext cx="7175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17" name="K13"/>
            <p:cNvGrpSpPr/>
            <p:nvPr/>
          </p:nvGrpSpPr>
          <p:grpSpPr>
            <a:xfrm>
              <a:off x="7524328" y="2888940"/>
              <a:ext cx="324036" cy="286876"/>
              <a:chOff x="7524328" y="2888940"/>
              <a:chExt cx="324036" cy="286876"/>
            </a:xfrm>
          </p:grpSpPr>
          <p:cxnSp>
            <p:nvCxnSpPr>
              <p:cNvPr id="208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7524328" y="2888940"/>
                <a:ext cx="324000" cy="0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" name="AutoShape 5"/>
              <p:cNvCxnSpPr>
                <a:cxnSpLocks noChangeShapeType="1"/>
              </p:cNvCxnSpPr>
              <p:nvPr/>
            </p:nvCxnSpPr>
            <p:spPr bwMode="auto">
              <a:xfrm>
                <a:off x="7846850" y="2888940"/>
                <a:ext cx="1514" cy="286876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" name="K10"/>
            <p:cNvGrpSpPr/>
            <p:nvPr/>
          </p:nvGrpSpPr>
          <p:grpSpPr>
            <a:xfrm>
              <a:off x="6624332" y="2564904"/>
              <a:ext cx="900000" cy="216787"/>
              <a:chOff x="6624332" y="2564904"/>
              <a:chExt cx="900000" cy="216787"/>
            </a:xfrm>
          </p:grpSpPr>
          <p:grpSp>
            <p:nvGrpSpPr>
              <p:cNvPr id="146" name="Wył"/>
              <p:cNvGrpSpPr/>
              <p:nvPr/>
            </p:nvGrpSpPr>
            <p:grpSpPr>
              <a:xfrm>
                <a:off x="7379295" y="2564904"/>
                <a:ext cx="73025" cy="72995"/>
                <a:chOff x="7750400" y="2717589"/>
                <a:chExt cx="73025" cy="72995"/>
              </a:xfrm>
            </p:grpSpPr>
            <p:cxnSp>
              <p:nvCxnSpPr>
                <p:cNvPr id="147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7750400" y="2717589"/>
                  <a:ext cx="7302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8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50400" y="2717589"/>
                  <a:ext cx="7175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7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6624332" y="2606400"/>
                <a:ext cx="900000" cy="1079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0" name="Txt_K8"/>
              <p:cNvSpPr txBox="1">
                <a:spLocks noChangeArrowheads="1"/>
              </p:cNvSpPr>
              <p:nvPr/>
            </p:nvSpPr>
            <p:spPr bwMode="auto">
              <a:xfrm>
                <a:off x="6956008" y="2636912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K10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13" name="K11"/>
            <p:cNvGrpSpPr/>
            <p:nvPr/>
          </p:nvGrpSpPr>
          <p:grpSpPr>
            <a:xfrm>
              <a:off x="6627169" y="3396006"/>
              <a:ext cx="612660" cy="329242"/>
              <a:chOff x="6627169" y="3396006"/>
              <a:chExt cx="612660" cy="329242"/>
            </a:xfrm>
          </p:grpSpPr>
          <p:sp>
            <p:nvSpPr>
              <p:cNvPr id="212" name="Txt_K13"/>
              <p:cNvSpPr txBox="1">
                <a:spLocks noChangeArrowheads="1"/>
              </p:cNvSpPr>
              <p:nvPr/>
            </p:nvSpPr>
            <p:spPr bwMode="auto">
              <a:xfrm>
                <a:off x="6840252" y="3465004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K11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26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6627169" y="3431311"/>
                <a:ext cx="612660" cy="5080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5"/>
              <p:cNvCxnSpPr>
                <a:cxnSpLocks noChangeShapeType="1"/>
              </p:cNvCxnSpPr>
              <p:nvPr/>
            </p:nvCxnSpPr>
            <p:spPr bwMode="auto">
              <a:xfrm>
                <a:off x="7234301" y="3438372"/>
                <a:ext cx="1514" cy="286876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1" name="Wył"/>
              <p:cNvGrpSpPr/>
              <p:nvPr/>
            </p:nvGrpSpPr>
            <p:grpSpPr>
              <a:xfrm>
                <a:off x="6694235" y="3396006"/>
                <a:ext cx="73011" cy="73025"/>
                <a:chOff x="0" y="0"/>
                <a:chExt cx="73025" cy="73025"/>
              </a:xfrm>
            </p:grpSpPr>
            <p:cxnSp>
              <p:nvCxnSpPr>
                <p:cNvPr id="12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7302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0"/>
                  <a:ext cx="7175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19" name="RSM6"/>
            <p:cNvGrpSpPr/>
            <p:nvPr/>
          </p:nvGrpSpPr>
          <p:grpSpPr>
            <a:xfrm>
              <a:off x="6485669" y="2456892"/>
              <a:ext cx="282575" cy="1368281"/>
              <a:chOff x="6485669" y="2456892"/>
              <a:chExt cx="282575" cy="1368281"/>
            </a:xfrm>
          </p:grpSpPr>
          <p:cxnSp>
            <p:nvCxnSpPr>
              <p:cNvPr id="118" name="AutoShape 6"/>
              <p:cNvCxnSpPr>
                <a:cxnSpLocks noChangeShapeType="1"/>
              </p:cNvCxnSpPr>
              <p:nvPr/>
            </p:nvCxnSpPr>
            <p:spPr bwMode="auto">
              <a:xfrm>
                <a:off x="6616579" y="2456892"/>
                <a:ext cx="3174" cy="116459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4" name="Txt_RSM6"/>
              <p:cNvSpPr txBox="1">
                <a:spLocks noChangeArrowheads="1"/>
              </p:cNvSpPr>
              <p:nvPr/>
            </p:nvSpPr>
            <p:spPr bwMode="auto">
              <a:xfrm>
                <a:off x="6485669" y="3681028"/>
                <a:ext cx="282575" cy="144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kern="120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RSM6</a:t>
                </a:r>
                <a:endParaRPr lang="pl-PL" sz="8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93" name="K8"/>
            <p:cNvGrpSpPr/>
            <p:nvPr/>
          </p:nvGrpSpPr>
          <p:grpSpPr>
            <a:xfrm>
              <a:off x="5868232" y="2562807"/>
              <a:ext cx="756000" cy="218121"/>
              <a:chOff x="5868232" y="2562807"/>
              <a:chExt cx="756000" cy="218121"/>
            </a:xfrm>
          </p:grpSpPr>
          <p:cxnSp>
            <p:nvCxnSpPr>
              <p:cNvPr id="150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5868232" y="2606400"/>
                <a:ext cx="756000" cy="1079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3" name="Wył"/>
              <p:cNvGrpSpPr/>
              <p:nvPr/>
            </p:nvGrpSpPr>
            <p:grpSpPr>
              <a:xfrm>
                <a:off x="5938151" y="2562807"/>
                <a:ext cx="73011" cy="73025"/>
                <a:chOff x="0" y="0"/>
                <a:chExt cx="73025" cy="73025"/>
              </a:xfrm>
            </p:grpSpPr>
            <p:cxnSp>
              <p:nvCxnSpPr>
                <p:cNvPr id="157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7302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0"/>
                  <a:ext cx="7175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2" name="Txt_K8"/>
              <p:cNvSpPr txBox="1">
                <a:spLocks noChangeArrowheads="1"/>
              </p:cNvSpPr>
              <p:nvPr/>
            </p:nvSpPr>
            <p:spPr bwMode="auto">
              <a:xfrm>
                <a:off x="6127916" y="2636149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K8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24" name="Rozł_2"/>
          <p:cNvGrpSpPr/>
          <p:nvPr/>
        </p:nvGrpSpPr>
        <p:grpSpPr>
          <a:xfrm>
            <a:off x="4320094" y="2528900"/>
            <a:ext cx="144000" cy="144000"/>
            <a:chOff x="5508104" y="2528900"/>
            <a:chExt cx="144000" cy="144000"/>
          </a:xfrm>
        </p:grpSpPr>
        <p:sp>
          <p:nvSpPr>
            <p:cNvPr id="225" name="Prostokąt 224"/>
            <p:cNvSpPr/>
            <p:nvPr/>
          </p:nvSpPr>
          <p:spPr bwMode="auto">
            <a:xfrm>
              <a:off x="5508104" y="25289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6" name="AutoShape 9"/>
            <p:cNvCxnSpPr>
              <a:cxnSpLocks noChangeShapeType="1"/>
            </p:cNvCxnSpPr>
            <p:nvPr/>
          </p:nvCxnSpPr>
          <p:spPr bwMode="auto">
            <a:xfrm flipH="1">
              <a:off x="5508104" y="2528908"/>
              <a:ext cx="108000" cy="10800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</p:cxnSp>
      </p:grpSp>
      <p:grpSp>
        <p:nvGrpSpPr>
          <p:cNvPr id="221" name="Rozł_1"/>
          <p:cNvGrpSpPr/>
          <p:nvPr/>
        </p:nvGrpSpPr>
        <p:grpSpPr>
          <a:xfrm>
            <a:off x="3600014" y="2528900"/>
            <a:ext cx="144000" cy="144000"/>
            <a:chOff x="5508104" y="2528900"/>
            <a:chExt cx="144000" cy="144000"/>
          </a:xfrm>
        </p:grpSpPr>
        <p:sp>
          <p:nvSpPr>
            <p:cNvPr id="222" name="Prostokąt 221"/>
            <p:cNvSpPr/>
            <p:nvPr/>
          </p:nvSpPr>
          <p:spPr bwMode="auto">
            <a:xfrm>
              <a:off x="5508104" y="25289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3" name="AutoShape 9"/>
            <p:cNvCxnSpPr>
              <a:cxnSpLocks noChangeShapeType="1"/>
            </p:cNvCxnSpPr>
            <p:nvPr/>
          </p:nvCxnSpPr>
          <p:spPr bwMode="auto">
            <a:xfrm flipH="1">
              <a:off x="5508104" y="2528908"/>
              <a:ext cx="108000" cy="10800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</p:cxnSp>
      </p:grpSp>
      <p:grpSp>
        <p:nvGrpSpPr>
          <p:cNvPr id="8" name="Podział"/>
          <p:cNvGrpSpPr/>
          <p:nvPr/>
        </p:nvGrpSpPr>
        <p:grpSpPr>
          <a:xfrm>
            <a:off x="5976278" y="2528900"/>
            <a:ext cx="144000" cy="144000"/>
            <a:chOff x="5508104" y="2528900"/>
            <a:chExt cx="144000" cy="144000"/>
          </a:xfrm>
        </p:grpSpPr>
        <p:sp>
          <p:nvSpPr>
            <p:cNvPr id="3" name="Prostokąt 2"/>
            <p:cNvSpPr/>
            <p:nvPr/>
          </p:nvSpPr>
          <p:spPr bwMode="auto">
            <a:xfrm>
              <a:off x="5508104" y="25289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3" name="AutoShape 9"/>
            <p:cNvCxnSpPr>
              <a:cxnSpLocks noChangeShapeType="1"/>
            </p:cNvCxnSpPr>
            <p:nvPr/>
          </p:nvCxnSpPr>
          <p:spPr bwMode="auto">
            <a:xfrm flipH="1">
              <a:off x="5508104" y="2528908"/>
              <a:ext cx="108000" cy="10800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</p:cxnSp>
      </p:grpSp>
      <p:grpSp>
        <p:nvGrpSpPr>
          <p:cNvPr id="195" name="K9"/>
          <p:cNvGrpSpPr/>
          <p:nvPr/>
        </p:nvGrpSpPr>
        <p:grpSpPr>
          <a:xfrm>
            <a:off x="5362696" y="3396006"/>
            <a:ext cx="577578" cy="329242"/>
            <a:chOff x="5290566" y="3396006"/>
            <a:chExt cx="577578" cy="329242"/>
          </a:xfrm>
        </p:grpSpPr>
        <p:cxnSp>
          <p:nvCxnSpPr>
            <p:cNvPr id="159" name="AutoShape 5"/>
            <p:cNvCxnSpPr>
              <a:cxnSpLocks noChangeShapeType="1"/>
            </p:cNvCxnSpPr>
            <p:nvPr/>
          </p:nvCxnSpPr>
          <p:spPr bwMode="auto">
            <a:xfrm flipV="1">
              <a:off x="5292144" y="3434400"/>
              <a:ext cx="57600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AutoShape 5"/>
            <p:cNvCxnSpPr>
              <a:cxnSpLocks noChangeShapeType="1"/>
            </p:cNvCxnSpPr>
            <p:nvPr/>
          </p:nvCxnSpPr>
          <p:spPr bwMode="auto">
            <a:xfrm>
              <a:off x="5290566" y="3438372"/>
              <a:ext cx="1514" cy="286876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4" name="Wył"/>
            <p:cNvGrpSpPr/>
            <p:nvPr/>
          </p:nvGrpSpPr>
          <p:grpSpPr>
            <a:xfrm>
              <a:off x="5724128" y="3396006"/>
              <a:ext cx="73011" cy="73025"/>
              <a:chOff x="0" y="0"/>
              <a:chExt cx="73025" cy="73025"/>
            </a:xfrm>
          </p:grpSpPr>
          <p:cxnSp>
            <p:nvCxnSpPr>
              <p:cNvPr id="155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302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75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4" name="Txt_K9"/>
            <p:cNvSpPr txBox="1">
              <a:spLocks noChangeArrowheads="1"/>
            </p:cNvSpPr>
            <p:nvPr/>
          </p:nvSpPr>
          <p:spPr bwMode="auto">
            <a:xfrm>
              <a:off x="5508104" y="3464241"/>
              <a:ext cx="208280" cy="14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K9</a:t>
              </a:r>
              <a:endParaRPr lang="pl-PL" sz="800" b="1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1" name="RSM5"/>
          <p:cNvGrpSpPr/>
          <p:nvPr/>
        </p:nvGrpSpPr>
        <p:grpSpPr>
          <a:xfrm>
            <a:off x="5801715" y="2456892"/>
            <a:ext cx="282575" cy="1368281"/>
            <a:chOff x="5729585" y="2456892"/>
            <a:chExt cx="282575" cy="1368281"/>
          </a:xfrm>
        </p:grpSpPr>
        <p:cxnSp>
          <p:nvCxnSpPr>
            <p:cNvPr id="151" name="AutoShape 6"/>
            <p:cNvCxnSpPr>
              <a:cxnSpLocks noChangeShapeType="1"/>
            </p:cNvCxnSpPr>
            <p:nvPr/>
          </p:nvCxnSpPr>
          <p:spPr bwMode="auto">
            <a:xfrm>
              <a:off x="5860495" y="2456892"/>
              <a:ext cx="3174" cy="116459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0" name="Txt_RSM5"/>
            <p:cNvSpPr txBox="1">
              <a:spLocks noChangeArrowheads="1"/>
            </p:cNvSpPr>
            <p:nvPr/>
          </p:nvSpPr>
          <p:spPr bwMode="auto">
            <a:xfrm>
              <a:off x="5729585" y="3681028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RSM5</a:t>
              </a:r>
              <a:endParaRPr lang="pl-PL" sz="8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9" name="K7"/>
          <p:cNvGrpSpPr/>
          <p:nvPr/>
        </p:nvGrpSpPr>
        <p:grpSpPr>
          <a:xfrm>
            <a:off x="5224528" y="2606400"/>
            <a:ext cx="720000" cy="174528"/>
            <a:chOff x="5152398" y="2606400"/>
            <a:chExt cx="720000" cy="174528"/>
          </a:xfrm>
        </p:grpSpPr>
        <p:sp>
          <p:nvSpPr>
            <p:cNvPr id="185" name="Txt_K7"/>
            <p:cNvSpPr txBox="1">
              <a:spLocks noChangeArrowheads="1"/>
            </p:cNvSpPr>
            <p:nvPr/>
          </p:nvSpPr>
          <p:spPr bwMode="auto">
            <a:xfrm>
              <a:off x="5443840" y="2636149"/>
              <a:ext cx="208280" cy="14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K7</a:t>
              </a:r>
              <a:endParaRPr lang="pl-PL" sz="800" b="1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0" name="AutoShape 5"/>
            <p:cNvCxnSpPr>
              <a:cxnSpLocks noChangeShapeType="1"/>
            </p:cNvCxnSpPr>
            <p:nvPr/>
          </p:nvCxnSpPr>
          <p:spPr bwMode="auto">
            <a:xfrm flipV="1">
              <a:off x="5152398" y="2606400"/>
              <a:ext cx="72000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8" name="RSM4"/>
          <p:cNvCxnSpPr>
            <a:cxnSpLocks noChangeShapeType="1"/>
          </p:cNvCxnSpPr>
          <p:nvPr/>
        </p:nvCxnSpPr>
        <p:spPr bwMode="auto">
          <a:xfrm flipH="1">
            <a:off x="5220194" y="2456891"/>
            <a:ext cx="476" cy="5400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9" name="K6b"/>
          <p:cNvGrpSpPr/>
          <p:nvPr/>
        </p:nvGrpSpPr>
        <p:grpSpPr>
          <a:xfrm>
            <a:off x="4896158" y="2894400"/>
            <a:ext cx="325578" cy="288477"/>
            <a:chOff x="4976428" y="3046800"/>
            <a:chExt cx="325578" cy="288477"/>
          </a:xfrm>
        </p:grpSpPr>
        <p:cxnSp>
          <p:nvCxnSpPr>
            <p:cNvPr id="237" name="AutoShape 5"/>
            <p:cNvCxnSpPr>
              <a:cxnSpLocks noChangeShapeType="1"/>
            </p:cNvCxnSpPr>
            <p:nvPr/>
          </p:nvCxnSpPr>
          <p:spPr bwMode="auto">
            <a:xfrm flipV="1">
              <a:off x="4978006" y="3046800"/>
              <a:ext cx="32400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AutoShape 5"/>
            <p:cNvCxnSpPr>
              <a:cxnSpLocks noChangeShapeType="1"/>
            </p:cNvCxnSpPr>
            <p:nvPr/>
          </p:nvCxnSpPr>
          <p:spPr bwMode="auto">
            <a:xfrm>
              <a:off x="4976428" y="3048401"/>
              <a:ext cx="1514" cy="286876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2" name="K6"/>
          <p:cNvGrpSpPr/>
          <p:nvPr/>
        </p:nvGrpSpPr>
        <p:grpSpPr>
          <a:xfrm>
            <a:off x="4540452" y="2563900"/>
            <a:ext cx="684574" cy="217791"/>
            <a:chOff x="4468322" y="2563900"/>
            <a:chExt cx="684574" cy="217791"/>
          </a:xfrm>
        </p:grpSpPr>
        <p:sp>
          <p:nvSpPr>
            <p:cNvPr id="178" name="Txt_K6"/>
            <p:cNvSpPr txBox="1">
              <a:spLocks noChangeArrowheads="1"/>
            </p:cNvSpPr>
            <p:nvPr/>
          </p:nvSpPr>
          <p:spPr bwMode="auto">
            <a:xfrm>
              <a:off x="4759764" y="2636912"/>
              <a:ext cx="208280" cy="14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K6</a:t>
              </a:r>
              <a:endParaRPr lang="pl-PL" sz="800" b="1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AutoShape 5"/>
            <p:cNvCxnSpPr>
              <a:cxnSpLocks noChangeShapeType="1"/>
            </p:cNvCxnSpPr>
            <p:nvPr/>
          </p:nvCxnSpPr>
          <p:spPr bwMode="auto">
            <a:xfrm flipV="1">
              <a:off x="4468322" y="2606400"/>
              <a:ext cx="684574" cy="171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9" name="Wył"/>
            <p:cNvGrpSpPr/>
            <p:nvPr/>
          </p:nvGrpSpPr>
          <p:grpSpPr>
            <a:xfrm>
              <a:off x="4535996" y="2563900"/>
              <a:ext cx="73025" cy="73012"/>
              <a:chOff x="0" y="0"/>
              <a:chExt cx="73025" cy="73025"/>
            </a:xfrm>
          </p:grpSpPr>
          <p:cxnSp>
            <p:nvCxnSpPr>
              <p:cNvPr id="180" name="AutoShape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7302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71755" cy="73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3" name="RSM3"/>
          <p:cNvGrpSpPr/>
          <p:nvPr/>
        </p:nvGrpSpPr>
        <p:grpSpPr>
          <a:xfrm>
            <a:off x="4397559" y="2462421"/>
            <a:ext cx="282575" cy="462652"/>
            <a:chOff x="4325429" y="2462421"/>
            <a:chExt cx="282575" cy="462652"/>
          </a:xfrm>
        </p:grpSpPr>
        <p:cxnSp>
          <p:nvCxnSpPr>
            <p:cNvPr id="66" name="AutoShape 6"/>
            <p:cNvCxnSpPr>
              <a:cxnSpLocks noChangeShapeType="1"/>
            </p:cNvCxnSpPr>
            <p:nvPr/>
          </p:nvCxnSpPr>
          <p:spPr bwMode="auto">
            <a:xfrm flipH="1">
              <a:off x="4463988" y="2462421"/>
              <a:ext cx="476" cy="2889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Txt_RSM2"/>
            <p:cNvSpPr txBox="1">
              <a:spLocks noChangeArrowheads="1"/>
            </p:cNvSpPr>
            <p:nvPr/>
          </p:nvSpPr>
          <p:spPr bwMode="auto">
            <a:xfrm>
              <a:off x="4325429" y="2780928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RSM3</a:t>
              </a:r>
              <a:endParaRPr lang="pl-PL" sz="8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" name="K4"/>
          <p:cNvGrpSpPr/>
          <p:nvPr/>
        </p:nvGrpSpPr>
        <p:grpSpPr>
          <a:xfrm>
            <a:off x="3528122" y="2563917"/>
            <a:ext cx="1008000" cy="217011"/>
            <a:chOff x="3455992" y="2563917"/>
            <a:chExt cx="1008000" cy="217011"/>
          </a:xfrm>
        </p:grpSpPr>
        <p:sp>
          <p:nvSpPr>
            <p:cNvPr id="175" name="Txt_K4"/>
            <p:cNvSpPr txBox="1">
              <a:spLocks noChangeArrowheads="1"/>
            </p:cNvSpPr>
            <p:nvPr/>
          </p:nvSpPr>
          <p:spPr bwMode="auto">
            <a:xfrm>
              <a:off x="3859664" y="2636149"/>
              <a:ext cx="208280" cy="14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8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K4</a:t>
              </a:r>
              <a:endParaRPr lang="pl-PL" sz="800" b="1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5" name="AutoShape 5"/>
            <p:cNvCxnSpPr>
              <a:cxnSpLocks noChangeShapeType="1"/>
            </p:cNvCxnSpPr>
            <p:nvPr/>
          </p:nvCxnSpPr>
          <p:spPr bwMode="auto">
            <a:xfrm flipV="1">
              <a:off x="3455992" y="2606400"/>
              <a:ext cx="1008000" cy="1079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1" name="Wył"/>
            <p:cNvGrpSpPr/>
            <p:nvPr/>
          </p:nvGrpSpPr>
          <p:grpSpPr>
            <a:xfrm>
              <a:off x="3562871" y="2563917"/>
              <a:ext cx="73025" cy="72995"/>
              <a:chOff x="7750400" y="2717589"/>
              <a:chExt cx="73025" cy="72995"/>
            </a:xfrm>
          </p:grpSpPr>
          <p:cxnSp>
            <p:nvCxnSpPr>
              <p:cNvPr id="162" name="AutoShape 8"/>
              <p:cNvCxnSpPr>
                <a:cxnSpLocks noChangeShapeType="1"/>
              </p:cNvCxnSpPr>
              <p:nvPr/>
            </p:nvCxnSpPr>
            <p:spPr bwMode="auto">
              <a:xfrm>
                <a:off x="7750400" y="2717589"/>
                <a:ext cx="73025" cy="729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7750400" y="2717589"/>
                <a:ext cx="71755" cy="729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96" name="Zab_K9"/>
          <p:cNvGrpSpPr/>
          <p:nvPr/>
        </p:nvGrpSpPr>
        <p:grpSpPr>
          <a:xfrm>
            <a:off x="5508226" y="2996952"/>
            <a:ext cx="358140" cy="356869"/>
            <a:chOff x="6139" y="16327"/>
            <a:chExt cx="358335" cy="357053"/>
          </a:xfrm>
        </p:grpSpPr>
        <p:sp>
          <p:nvSpPr>
            <p:cNvPr id="197" name="Prostokąt 196"/>
            <p:cNvSpPr/>
            <p:nvPr/>
          </p:nvSpPr>
          <p:spPr>
            <a:xfrm>
              <a:off x="11219" y="157480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8" name="Łuk 197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9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0</a:t>
              </a:r>
              <a:r>
                <a:rPr lang="pl-PL" sz="1000" b="1" kern="120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,2s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Zab_K6"/>
          <p:cNvGrpSpPr/>
          <p:nvPr/>
        </p:nvGrpSpPr>
        <p:grpSpPr>
          <a:xfrm>
            <a:off x="4610413" y="2141746"/>
            <a:ext cx="358140" cy="356235"/>
            <a:chOff x="6139" y="16327"/>
            <a:chExt cx="358335" cy="356418"/>
          </a:xfrm>
        </p:grpSpPr>
        <p:sp>
          <p:nvSpPr>
            <p:cNvPr id="86" name="Prostokąt 85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Łuk 86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2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0,5s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5" name="Zab_K5"/>
          <p:cNvGrpSpPr/>
          <p:nvPr/>
        </p:nvGrpSpPr>
        <p:grpSpPr>
          <a:xfrm>
            <a:off x="3601222" y="2969151"/>
            <a:ext cx="358140" cy="356869"/>
            <a:chOff x="6139" y="16327"/>
            <a:chExt cx="358335" cy="357053"/>
          </a:xfrm>
        </p:grpSpPr>
        <p:sp>
          <p:nvSpPr>
            <p:cNvPr id="83" name="Prostokąt 82"/>
            <p:cNvSpPr/>
            <p:nvPr/>
          </p:nvSpPr>
          <p:spPr>
            <a:xfrm>
              <a:off x="11219" y="157480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Łuk 83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1,0s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6" name="Zab_K4"/>
          <p:cNvGrpSpPr/>
          <p:nvPr/>
        </p:nvGrpSpPr>
        <p:grpSpPr>
          <a:xfrm>
            <a:off x="3601222" y="2141746"/>
            <a:ext cx="358140" cy="356235"/>
            <a:chOff x="6139" y="16327"/>
            <a:chExt cx="358335" cy="356418"/>
          </a:xfrm>
        </p:grpSpPr>
        <p:sp>
          <p:nvSpPr>
            <p:cNvPr id="80" name="Prostokąt 79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Łuk 80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1,0s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8" name="Zab_K2"/>
          <p:cNvGrpSpPr/>
          <p:nvPr/>
        </p:nvGrpSpPr>
        <p:grpSpPr>
          <a:xfrm>
            <a:off x="2486941" y="2132856"/>
            <a:ext cx="358140" cy="356235"/>
            <a:chOff x="6139" y="16327"/>
            <a:chExt cx="358335" cy="356418"/>
          </a:xfrm>
        </p:grpSpPr>
        <p:sp>
          <p:nvSpPr>
            <p:cNvPr id="74" name="Prostokąt 73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Łuk 74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1,5s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4" name="RIT_4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87" y="980905"/>
            <a:ext cx="1314634" cy="1228897"/>
          </a:xfrm>
          <a:prstGeom prst="rect">
            <a:avLst/>
          </a:prstGeom>
        </p:spPr>
      </p:pic>
      <p:grpSp>
        <p:nvGrpSpPr>
          <p:cNvPr id="27" name="Zab_K3"/>
          <p:cNvGrpSpPr/>
          <p:nvPr/>
        </p:nvGrpSpPr>
        <p:grpSpPr>
          <a:xfrm>
            <a:off x="1943830" y="2895491"/>
            <a:ext cx="358140" cy="356235"/>
            <a:chOff x="6139" y="16327"/>
            <a:chExt cx="358335" cy="356418"/>
          </a:xfrm>
        </p:grpSpPr>
        <p:sp>
          <p:nvSpPr>
            <p:cNvPr id="77" name="Prostokąt 76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Łuk 77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Txt_PP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1,5s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9" name="Zab_K1"/>
          <p:cNvGrpSpPr/>
          <p:nvPr/>
        </p:nvGrpSpPr>
        <p:grpSpPr>
          <a:xfrm>
            <a:off x="1730356" y="2141746"/>
            <a:ext cx="358140" cy="356235"/>
            <a:chOff x="6139" y="16327"/>
            <a:chExt cx="358335" cy="356418"/>
          </a:xfrm>
        </p:grpSpPr>
        <p:sp>
          <p:nvSpPr>
            <p:cNvPr id="71" name="Prostokąt 70"/>
            <p:cNvSpPr/>
            <p:nvPr/>
          </p:nvSpPr>
          <p:spPr>
            <a:xfrm>
              <a:off x="11219" y="145855"/>
              <a:ext cx="348615" cy="215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Łuk 71"/>
            <p:cNvSpPr/>
            <p:nvPr/>
          </p:nvSpPr>
          <p:spPr>
            <a:xfrm>
              <a:off x="6139" y="16327"/>
              <a:ext cx="358335" cy="356418"/>
            </a:xfrm>
            <a:prstGeom prst="arc">
              <a:avLst>
                <a:gd name="adj1" fmla="val 11530937"/>
                <a:gd name="adj2" fmla="val 2075878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Txt_0,10s"/>
            <p:cNvSpPr txBox="1">
              <a:spLocks noChangeArrowheads="1"/>
            </p:cNvSpPr>
            <p:nvPr/>
          </p:nvSpPr>
          <p:spPr bwMode="auto">
            <a:xfrm>
              <a:off x="82380" y="178860"/>
              <a:ext cx="208393" cy="14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2,0s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35" name="Kab_GZ1"/>
          <p:cNvGrpSpPr/>
          <p:nvPr/>
        </p:nvGrpSpPr>
        <p:grpSpPr>
          <a:xfrm>
            <a:off x="1007726" y="2390666"/>
            <a:ext cx="3135765" cy="1410970"/>
            <a:chOff x="935596" y="2390666"/>
            <a:chExt cx="3135765" cy="1410970"/>
          </a:xfrm>
        </p:grpSpPr>
        <p:grpSp>
          <p:nvGrpSpPr>
            <p:cNvPr id="22" name="K5"/>
            <p:cNvGrpSpPr/>
            <p:nvPr/>
          </p:nvGrpSpPr>
          <p:grpSpPr>
            <a:xfrm>
              <a:off x="3458701" y="3402170"/>
              <a:ext cx="612660" cy="329242"/>
              <a:chOff x="3458701" y="3402170"/>
              <a:chExt cx="612660" cy="329242"/>
            </a:xfrm>
          </p:grpSpPr>
          <p:sp>
            <p:nvSpPr>
              <p:cNvPr id="176" name="Txt_K5"/>
              <p:cNvSpPr txBox="1">
                <a:spLocks noChangeArrowheads="1"/>
              </p:cNvSpPr>
              <p:nvPr/>
            </p:nvSpPr>
            <p:spPr bwMode="auto">
              <a:xfrm>
                <a:off x="3679644" y="3465004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K5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57" name="Grupa 56"/>
              <p:cNvGrpSpPr/>
              <p:nvPr/>
            </p:nvGrpSpPr>
            <p:grpSpPr>
              <a:xfrm>
                <a:off x="3458701" y="3437475"/>
                <a:ext cx="612660" cy="293937"/>
                <a:chOff x="0" y="0"/>
                <a:chExt cx="612775" cy="293937"/>
              </a:xfrm>
            </p:grpSpPr>
            <p:cxnSp>
              <p:nvCxnSpPr>
                <p:cNvPr id="64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0"/>
                  <a:ext cx="612775" cy="5080"/>
                </a:xfrm>
                <a:prstGeom prst="straightConnector1">
                  <a:avLst/>
                </a:prstGeom>
                <a:no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607246" y="7061"/>
                  <a:ext cx="1514" cy="286876"/>
                </a:xfrm>
                <a:prstGeom prst="straightConnector1">
                  <a:avLst/>
                </a:prstGeom>
                <a:noFill/>
                <a:ln w="19050">
                  <a:solidFill>
                    <a:srgbClr val="C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" name="Wył_2a"/>
              <p:cNvGrpSpPr/>
              <p:nvPr/>
            </p:nvGrpSpPr>
            <p:grpSpPr>
              <a:xfrm>
                <a:off x="3525767" y="3402170"/>
                <a:ext cx="73011" cy="73025"/>
                <a:chOff x="0" y="0"/>
                <a:chExt cx="73025" cy="73025"/>
              </a:xfrm>
            </p:grpSpPr>
            <p:cxnSp>
              <p:nvCxnSpPr>
                <p:cNvPr id="6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7302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0"/>
                  <a:ext cx="7175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" name="RSM2"/>
            <p:cNvGrpSpPr/>
            <p:nvPr/>
          </p:nvGrpSpPr>
          <p:grpSpPr>
            <a:xfrm>
              <a:off x="3317317" y="2463056"/>
              <a:ext cx="282575" cy="1326113"/>
              <a:chOff x="3317317" y="2463056"/>
              <a:chExt cx="282575" cy="1326113"/>
            </a:xfrm>
          </p:grpSpPr>
          <p:sp>
            <p:nvSpPr>
              <p:cNvPr id="174" name="Txt_RSM2"/>
              <p:cNvSpPr txBox="1">
                <a:spLocks noChangeArrowheads="1"/>
              </p:cNvSpPr>
              <p:nvPr/>
            </p:nvSpPr>
            <p:spPr bwMode="auto">
              <a:xfrm>
                <a:off x="3317317" y="3645024"/>
                <a:ext cx="282575" cy="144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kern="120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RSM2</a:t>
                </a:r>
                <a:endParaRPr lang="pl-PL" sz="8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6" name="AutoShape 6"/>
              <p:cNvCxnSpPr>
                <a:cxnSpLocks noChangeShapeType="1"/>
              </p:cNvCxnSpPr>
              <p:nvPr/>
            </p:nvCxnSpPr>
            <p:spPr bwMode="auto">
              <a:xfrm>
                <a:off x="3448111" y="2463056"/>
                <a:ext cx="3174" cy="116459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K2"/>
            <p:cNvGrpSpPr/>
            <p:nvPr/>
          </p:nvGrpSpPr>
          <p:grpSpPr>
            <a:xfrm>
              <a:off x="2343132" y="2569382"/>
              <a:ext cx="1080000" cy="212309"/>
              <a:chOff x="2343132" y="2569382"/>
              <a:chExt cx="1080000" cy="212309"/>
            </a:xfrm>
          </p:grpSpPr>
          <p:sp>
            <p:nvSpPr>
              <p:cNvPr id="173" name="Txt_K2"/>
              <p:cNvSpPr txBox="1">
                <a:spLocks noChangeArrowheads="1"/>
              </p:cNvSpPr>
              <p:nvPr/>
            </p:nvSpPr>
            <p:spPr bwMode="auto">
              <a:xfrm>
                <a:off x="2807804" y="2636912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K2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5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343132" y="2606400"/>
                <a:ext cx="1080000" cy="635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7" name="Wył"/>
              <p:cNvGrpSpPr/>
              <p:nvPr/>
            </p:nvGrpSpPr>
            <p:grpSpPr>
              <a:xfrm>
                <a:off x="2413742" y="2569382"/>
                <a:ext cx="73025" cy="73012"/>
                <a:chOff x="0" y="0"/>
                <a:chExt cx="73025" cy="73025"/>
              </a:xfrm>
            </p:grpSpPr>
            <p:cxnSp>
              <p:nvCxnSpPr>
                <p:cNvPr id="51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7302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0"/>
                  <a:ext cx="71755" cy="73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8" name="K3"/>
            <p:cNvGrpSpPr/>
            <p:nvPr/>
          </p:nvGrpSpPr>
          <p:grpSpPr>
            <a:xfrm>
              <a:off x="1691680" y="3283997"/>
              <a:ext cx="648000" cy="325023"/>
              <a:chOff x="1691680" y="3283997"/>
              <a:chExt cx="648000" cy="325023"/>
            </a:xfrm>
          </p:grpSpPr>
          <p:sp>
            <p:nvSpPr>
              <p:cNvPr id="172" name="Txt_K3"/>
              <p:cNvSpPr txBox="1">
                <a:spLocks noChangeArrowheads="1"/>
              </p:cNvSpPr>
              <p:nvPr/>
            </p:nvSpPr>
            <p:spPr bwMode="auto">
              <a:xfrm>
                <a:off x="1835696" y="3320225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K3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3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1691680" y="3315765"/>
                <a:ext cx="648000" cy="0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5"/>
              <p:cNvCxnSpPr>
                <a:cxnSpLocks noChangeShapeType="1"/>
              </p:cNvCxnSpPr>
              <p:nvPr/>
            </p:nvCxnSpPr>
            <p:spPr bwMode="auto">
              <a:xfrm>
                <a:off x="1691680" y="3322194"/>
                <a:ext cx="1514" cy="286826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9" name="Wył"/>
              <p:cNvGrpSpPr/>
              <p:nvPr/>
            </p:nvGrpSpPr>
            <p:grpSpPr>
              <a:xfrm>
                <a:off x="2159732" y="3283997"/>
                <a:ext cx="73025" cy="72995"/>
                <a:chOff x="7750400" y="2717589"/>
                <a:chExt cx="73025" cy="72995"/>
              </a:xfrm>
            </p:grpSpPr>
            <p:cxnSp>
              <p:nvCxnSpPr>
                <p:cNvPr id="17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7750400" y="2717589"/>
                  <a:ext cx="7302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1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50400" y="2717589"/>
                  <a:ext cx="7175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" name="RSM1"/>
            <p:cNvGrpSpPr/>
            <p:nvPr/>
          </p:nvGrpSpPr>
          <p:grpSpPr>
            <a:xfrm>
              <a:off x="2159732" y="2452896"/>
              <a:ext cx="282575" cy="1348740"/>
              <a:chOff x="2159732" y="2452896"/>
              <a:chExt cx="282575" cy="1348740"/>
            </a:xfrm>
          </p:grpSpPr>
          <p:cxnSp>
            <p:nvCxnSpPr>
              <p:cNvPr id="44" name="AutoShape 6"/>
              <p:cNvCxnSpPr>
                <a:cxnSpLocks noChangeShapeType="1"/>
              </p:cNvCxnSpPr>
              <p:nvPr/>
            </p:nvCxnSpPr>
            <p:spPr bwMode="auto">
              <a:xfrm>
                <a:off x="2336071" y="2452896"/>
                <a:ext cx="3175" cy="116438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xt_RSM1"/>
              <p:cNvSpPr txBox="1">
                <a:spLocks noChangeArrowheads="1"/>
              </p:cNvSpPr>
              <p:nvPr/>
            </p:nvSpPr>
            <p:spPr bwMode="auto">
              <a:xfrm>
                <a:off x="2159732" y="3657491"/>
                <a:ext cx="282575" cy="144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kern="120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RSM1</a:t>
                </a:r>
                <a:endParaRPr lang="pl-PL" sz="8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K1"/>
            <p:cNvGrpSpPr/>
            <p:nvPr/>
          </p:nvGrpSpPr>
          <p:grpSpPr>
            <a:xfrm>
              <a:off x="1584287" y="2564904"/>
              <a:ext cx="756000" cy="216787"/>
              <a:chOff x="1584287" y="2564904"/>
              <a:chExt cx="756000" cy="216787"/>
            </a:xfrm>
          </p:grpSpPr>
          <p:sp>
            <p:nvSpPr>
              <p:cNvPr id="168" name="Txt_L1"/>
              <p:cNvSpPr txBox="1">
                <a:spLocks noChangeArrowheads="1"/>
              </p:cNvSpPr>
              <p:nvPr/>
            </p:nvSpPr>
            <p:spPr bwMode="auto">
              <a:xfrm>
                <a:off x="1835696" y="2636912"/>
                <a:ext cx="208280" cy="144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800" b="1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K1</a:t>
                </a:r>
                <a:endParaRPr lang="pl-PL" sz="800" b="1" i="1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0" name="AutoShape 5"/>
              <p:cNvCxnSpPr>
                <a:cxnSpLocks noChangeShapeType="1"/>
              </p:cNvCxnSpPr>
              <p:nvPr/>
            </p:nvCxnSpPr>
            <p:spPr bwMode="auto">
              <a:xfrm>
                <a:off x="1584287" y="2607883"/>
                <a:ext cx="756000" cy="0"/>
              </a:xfrm>
              <a:prstGeom prst="straightConnector1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4" name="Wył"/>
              <p:cNvGrpSpPr/>
              <p:nvPr/>
            </p:nvGrpSpPr>
            <p:grpSpPr>
              <a:xfrm>
                <a:off x="1655676" y="2564904"/>
                <a:ext cx="73025" cy="72995"/>
                <a:chOff x="7750400" y="2717589"/>
                <a:chExt cx="73025" cy="72995"/>
              </a:xfrm>
            </p:grpSpPr>
            <p:cxnSp>
              <p:nvCxnSpPr>
                <p:cNvPr id="165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7750400" y="2717589"/>
                  <a:ext cx="7302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6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50400" y="2717589"/>
                  <a:ext cx="71755" cy="7299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3" name="GPZ1"/>
            <p:cNvGrpSpPr/>
            <p:nvPr/>
          </p:nvGrpSpPr>
          <p:grpSpPr>
            <a:xfrm>
              <a:off x="935596" y="2390666"/>
              <a:ext cx="645160" cy="396240"/>
              <a:chOff x="935596" y="2390666"/>
              <a:chExt cx="645160" cy="396240"/>
            </a:xfrm>
          </p:grpSpPr>
          <p:cxnSp>
            <p:nvCxnSpPr>
              <p:cNvPr id="39" name="AutoShape 4"/>
              <p:cNvCxnSpPr>
                <a:cxnSpLocks noChangeShapeType="1"/>
              </p:cNvCxnSpPr>
              <p:nvPr/>
            </p:nvCxnSpPr>
            <p:spPr bwMode="auto">
              <a:xfrm>
                <a:off x="1580756" y="2456071"/>
                <a:ext cx="0" cy="29019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Łącznik prosty ze strzałką 35"/>
              <p:cNvCxnSpPr>
                <a:cxnSpLocks noChangeShapeType="1"/>
              </p:cNvCxnSpPr>
              <p:nvPr/>
            </p:nvCxnSpPr>
            <p:spPr bwMode="auto">
              <a:xfrm>
                <a:off x="1398249" y="2601681"/>
                <a:ext cx="177426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Prostokąt 36"/>
              <p:cNvSpPr/>
              <p:nvPr/>
            </p:nvSpPr>
            <p:spPr>
              <a:xfrm>
                <a:off x="935596" y="2390666"/>
                <a:ext cx="468276" cy="3962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8" name="Text Box 9"/>
              <p:cNvSpPr txBox="1">
                <a:spLocks noChangeArrowheads="1"/>
              </p:cNvSpPr>
              <p:nvPr/>
            </p:nvSpPr>
            <p:spPr bwMode="auto">
              <a:xfrm>
                <a:off x="1038867" y="2502380"/>
                <a:ext cx="296545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algn="ctr" fontAlgn="base">
                  <a:spcAft>
                    <a:spcPts val="1000"/>
                  </a:spcAft>
                </a:pPr>
                <a:r>
                  <a:rPr lang="pl-PL" sz="1200" b="1" i="1" kern="120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GPZ1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512943" y="441248"/>
            <a:ext cx="41181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Selektywnośc zabezpieczeń w miejskiej sieci SN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7" name="Zab_K11" hidden="1"/>
          <p:cNvGrpSpPr/>
          <p:nvPr/>
        </p:nvGrpSpPr>
        <p:grpSpPr>
          <a:xfrm>
            <a:off x="6768244" y="3032956"/>
            <a:ext cx="358140" cy="356870"/>
            <a:chOff x="0" y="0"/>
            <a:chExt cx="358140" cy="356870"/>
          </a:xfrm>
        </p:grpSpPr>
        <p:grpSp>
          <p:nvGrpSpPr>
            <p:cNvPr id="248" name="Zab_K11"/>
            <p:cNvGrpSpPr/>
            <p:nvPr/>
          </p:nvGrpSpPr>
          <p:grpSpPr>
            <a:xfrm>
              <a:off x="0" y="0"/>
              <a:ext cx="358140" cy="356870"/>
              <a:chOff x="0" y="0"/>
              <a:chExt cx="358335" cy="357054"/>
            </a:xfrm>
          </p:grpSpPr>
          <p:sp>
            <p:nvSpPr>
              <p:cNvPr id="253" name="Prostokąt 252"/>
              <p:cNvSpPr/>
              <p:nvPr/>
            </p:nvSpPr>
            <p:spPr>
              <a:xfrm>
                <a:off x="5080" y="141153"/>
                <a:ext cx="348614" cy="2159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54" name="Łuk 253"/>
              <p:cNvSpPr/>
              <p:nvPr/>
            </p:nvSpPr>
            <p:spPr>
              <a:xfrm>
                <a:off x="0" y="0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49" name="Grupa 248"/>
            <p:cNvGrpSpPr/>
            <p:nvPr/>
          </p:nvGrpSpPr>
          <p:grpSpPr>
            <a:xfrm>
              <a:off x="31750" y="158750"/>
              <a:ext cx="290830" cy="178435"/>
              <a:chOff x="0" y="0"/>
              <a:chExt cx="290830" cy="178435"/>
            </a:xfrm>
          </p:grpSpPr>
          <p:cxnSp>
            <p:nvCxnSpPr>
              <p:cNvPr id="250" name="Łącznik prostoliniowy 249"/>
              <p:cNvCxnSpPr/>
              <p:nvPr/>
            </p:nvCxnSpPr>
            <p:spPr>
              <a:xfrm>
                <a:off x="3175" y="177800"/>
                <a:ext cx="287655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Łącznik prostoliniowy 250"/>
              <p:cNvCxnSpPr/>
              <p:nvPr/>
            </p:nvCxnSpPr>
            <p:spPr>
              <a:xfrm flipH="1" flipV="1">
                <a:off x="0" y="34925"/>
                <a:ext cx="0" cy="14351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Dowolny kształt 251"/>
              <p:cNvSpPr/>
              <p:nvPr/>
            </p:nvSpPr>
            <p:spPr>
              <a:xfrm>
                <a:off x="3175" y="0"/>
                <a:ext cx="240030" cy="135255"/>
              </a:xfrm>
              <a:custGeom>
                <a:avLst/>
                <a:gdLst>
                  <a:gd name="connsiteX0" fmla="*/ 0 w 240030"/>
                  <a:gd name="connsiteY0" fmla="*/ 135255 h 135255"/>
                  <a:gd name="connsiteX1" fmla="*/ 81915 w 240030"/>
                  <a:gd name="connsiteY1" fmla="*/ 108585 h 135255"/>
                  <a:gd name="connsiteX2" fmla="*/ 150495 w 240030"/>
                  <a:gd name="connsiteY2" fmla="*/ 76200 h 135255"/>
                  <a:gd name="connsiteX3" fmla="*/ 200025 w 240030"/>
                  <a:gd name="connsiteY3" fmla="*/ 41910 h 135255"/>
                  <a:gd name="connsiteX4" fmla="*/ 240030 w 240030"/>
                  <a:gd name="connsiteY4" fmla="*/ 0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30" h="135255">
                    <a:moveTo>
                      <a:pt x="0" y="135255"/>
                    </a:moveTo>
                    <a:cubicBezTo>
                      <a:pt x="28416" y="126841"/>
                      <a:pt x="56833" y="118427"/>
                      <a:pt x="81915" y="108585"/>
                    </a:cubicBezTo>
                    <a:cubicBezTo>
                      <a:pt x="106997" y="98743"/>
                      <a:pt x="130810" y="87312"/>
                      <a:pt x="150495" y="76200"/>
                    </a:cubicBezTo>
                    <a:cubicBezTo>
                      <a:pt x="170180" y="65088"/>
                      <a:pt x="185103" y="54610"/>
                      <a:pt x="200025" y="41910"/>
                    </a:cubicBezTo>
                    <a:cubicBezTo>
                      <a:pt x="214947" y="29210"/>
                      <a:pt x="227488" y="14605"/>
                      <a:pt x="240030" y="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55" name="Zab_K10" hidden="1"/>
          <p:cNvGrpSpPr/>
          <p:nvPr/>
        </p:nvGrpSpPr>
        <p:grpSpPr>
          <a:xfrm>
            <a:off x="7094180" y="2168860"/>
            <a:ext cx="358140" cy="356870"/>
            <a:chOff x="0" y="0"/>
            <a:chExt cx="358140" cy="356870"/>
          </a:xfrm>
        </p:grpSpPr>
        <p:grpSp>
          <p:nvGrpSpPr>
            <p:cNvPr id="256" name="Zab_K11"/>
            <p:cNvGrpSpPr/>
            <p:nvPr/>
          </p:nvGrpSpPr>
          <p:grpSpPr>
            <a:xfrm>
              <a:off x="0" y="0"/>
              <a:ext cx="358140" cy="356870"/>
              <a:chOff x="0" y="0"/>
              <a:chExt cx="358335" cy="357054"/>
            </a:xfrm>
          </p:grpSpPr>
          <p:sp>
            <p:nvSpPr>
              <p:cNvPr id="261" name="Prostokąt 260"/>
              <p:cNvSpPr/>
              <p:nvPr/>
            </p:nvSpPr>
            <p:spPr>
              <a:xfrm>
                <a:off x="5080" y="141153"/>
                <a:ext cx="348614" cy="2159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62" name="Łuk 261"/>
              <p:cNvSpPr/>
              <p:nvPr/>
            </p:nvSpPr>
            <p:spPr>
              <a:xfrm>
                <a:off x="0" y="0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57" name="Grupa 256"/>
            <p:cNvGrpSpPr/>
            <p:nvPr/>
          </p:nvGrpSpPr>
          <p:grpSpPr>
            <a:xfrm>
              <a:off x="31750" y="158750"/>
              <a:ext cx="290830" cy="178435"/>
              <a:chOff x="0" y="0"/>
              <a:chExt cx="290830" cy="178435"/>
            </a:xfrm>
          </p:grpSpPr>
          <p:cxnSp>
            <p:nvCxnSpPr>
              <p:cNvPr id="258" name="Łącznik prostoliniowy 257"/>
              <p:cNvCxnSpPr/>
              <p:nvPr/>
            </p:nvCxnSpPr>
            <p:spPr>
              <a:xfrm>
                <a:off x="3175" y="177800"/>
                <a:ext cx="287655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Łącznik prostoliniowy 258"/>
              <p:cNvCxnSpPr/>
              <p:nvPr/>
            </p:nvCxnSpPr>
            <p:spPr>
              <a:xfrm flipH="1" flipV="1">
                <a:off x="0" y="34925"/>
                <a:ext cx="0" cy="14351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Dowolny kształt 259"/>
              <p:cNvSpPr/>
              <p:nvPr/>
            </p:nvSpPr>
            <p:spPr>
              <a:xfrm>
                <a:off x="3175" y="0"/>
                <a:ext cx="240030" cy="135255"/>
              </a:xfrm>
              <a:custGeom>
                <a:avLst/>
                <a:gdLst>
                  <a:gd name="connsiteX0" fmla="*/ 0 w 240030"/>
                  <a:gd name="connsiteY0" fmla="*/ 135255 h 135255"/>
                  <a:gd name="connsiteX1" fmla="*/ 81915 w 240030"/>
                  <a:gd name="connsiteY1" fmla="*/ 108585 h 135255"/>
                  <a:gd name="connsiteX2" fmla="*/ 150495 w 240030"/>
                  <a:gd name="connsiteY2" fmla="*/ 76200 h 135255"/>
                  <a:gd name="connsiteX3" fmla="*/ 200025 w 240030"/>
                  <a:gd name="connsiteY3" fmla="*/ 41910 h 135255"/>
                  <a:gd name="connsiteX4" fmla="*/ 240030 w 240030"/>
                  <a:gd name="connsiteY4" fmla="*/ 0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30" h="135255">
                    <a:moveTo>
                      <a:pt x="0" y="135255"/>
                    </a:moveTo>
                    <a:cubicBezTo>
                      <a:pt x="28416" y="126841"/>
                      <a:pt x="56833" y="118427"/>
                      <a:pt x="81915" y="108585"/>
                    </a:cubicBezTo>
                    <a:cubicBezTo>
                      <a:pt x="106997" y="98743"/>
                      <a:pt x="130810" y="87312"/>
                      <a:pt x="150495" y="76200"/>
                    </a:cubicBezTo>
                    <a:cubicBezTo>
                      <a:pt x="170180" y="65088"/>
                      <a:pt x="185103" y="54610"/>
                      <a:pt x="200025" y="41910"/>
                    </a:cubicBezTo>
                    <a:cubicBezTo>
                      <a:pt x="214947" y="29210"/>
                      <a:pt x="227488" y="14605"/>
                      <a:pt x="240030" y="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63" name="Zab_K12" hidden="1"/>
          <p:cNvGrpSpPr/>
          <p:nvPr/>
        </p:nvGrpSpPr>
        <p:grpSpPr>
          <a:xfrm>
            <a:off x="7850264" y="2172030"/>
            <a:ext cx="358140" cy="356870"/>
            <a:chOff x="0" y="0"/>
            <a:chExt cx="358140" cy="356870"/>
          </a:xfrm>
        </p:grpSpPr>
        <p:grpSp>
          <p:nvGrpSpPr>
            <p:cNvPr id="264" name="Zab_K11"/>
            <p:cNvGrpSpPr/>
            <p:nvPr/>
          </p:nvGrpSpPr>
          <p:grpSpPr>
            <a:xfrm>
              <a:off x="0" y="0"/>
              <a:ext cx="358140" cy="356870"/>
              <a:chOff x="0" y="0"/>
              <a:chExt cx="358335" cy="357054"/>
            </a:xfrm>
          </p:grpSpPr>
          <p:sp>
            <p:nvSpPr>
              <p:cNvPr id="269" name="Prostokąt 268"/>
              <p:cNvSpPr/>
              <p:nvPr/>
            </p:nvSpPr>
            <p:spPr>
              <a:xfrm>
                <a:off x="5080" y="141153"/>
                <a:ext cx="348614" cy="2159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70" name="Łuk 269"/>
              <p:cNvSpPr/>
              <p:nvPr/>
            </p:nvSpPr>
            <p:spPr>
              <a:xfrm>
                <a:off x="0" y="0"/>
                <a:ext cx="358335" cy="356418"/>
              </a:xfrm>
              <a:prstGeom prst="arc">
                <a:avLst>
                  <a:gd name="adj1" fmla="val 11530937"/>
                  <a:gd name="adj2" fmla="val 20758780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5" name="Grupa 264"/>
            <p:cNvGrpSpPr/>
            <p:nvPr/>
          </p:nvGrpSpPr>
          <p:grpSpPr>
            <a:xfrm>
              <a:off x="31750" y="158750"/>
              <a:ext cx="290830" cy="178435"/>
              <a:chOff x="0" y="0"/>
              <a:chExt cx="290830" cy="178435"/>
            </a:xfrm>
          </p:grpSpPr>
          <p:cxnSp>
            <p:nvCxnSpPr>
              <p:cNvPr id="266" name="Łącznik prostoliniowy 265"/>
              <p:cNvCxnSpPr/>
              <p:nvPr/>
            </p:nvCxnSpPr>
            <p:spPr>
              <a:xfrm>
                <a:off x="3175" y="177800"/>
                <a:ext cx="287655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Łącznik prostoliniowy 266"/>
              <p:cNvCxnSpPr/>
              <p:nvPr/>
            </p:nvCxnSpPr>
            <p:spPr>
              <a:xfrm flipH="1" flipV="1">
                <a:off x="0" y="34925"/>
                <a:ext cx="0" cy="14351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Dowolny kształt 267"/>
              <p:cNvSpPr/>
              <p:nvPr/>
            </p:nvSpPr>
            <p:spPr>
              <a:xfrm>
                <a:off x="3175" y="0"/>
                <a:ext cx="240030" cy="135255"/>
              </a:xfrm>
              <a:custGeom>
                <a:avLst/>
                <a:gdLst>
                  <a:gd name="connsiteX0" fmla="*/ 0 w 240030"/>
                  <a:gd name="connsiteY0" fmla="*/ 135255 h 135255"/>
                  <a:gd name="connsiteX1" fmla="*/ 81915 w 240030"/>
                  <a:gd name="connsiteY1" fmla="*/ 108585 h 135255"/>
                  <a:gd name="connsiteX2" fmla="*/ 150495 w 240030"/>
                  <a:gd name="connsiteY2" fmla="*/ 76200 h 135255"/>
                  <a:gd name="connsiteX3" fmla="*/ 200025 w 240030"/>
                  <a:gd name="connsiteY3" fmla="*/ 41910 h 135255"/>
                  <a:gd name="connsiteX4" fmla="*/ 240030 w 240030"/>
                  <a:gd name="connsiteY4" fmla="*/ 0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30" h="135255">
                    <a:moveTo>
                      <a:pt x="0" y="135255"/>
                    </a:moveTo>
                    <a:cubicBezTo>
                      <a:pt x="28416" y="126841"/>
                      <a:pt x="56833" y="118427"/>
                      <a:pt x="81915" y="108585"/>
                    </a:cubicBezTo>
                    <a:cubicBezTo>
                      <a:pt x="106997" y="98743"/>
                      <a:pt x="130810" y="87312"/>
                      <a:pt x="150495" y="76200"/>
                    </a:cubicBezTo>
                    <a:cubicBezTo>
                      <a:pt x="170180" y="65088"/>
                      <a:pt x="185103" y="54610"/>
                      <a:pt x="200025" y="41910"/>
                    </a:cubicBezTo>
                    <a:cubicBezTo>
                      <a:pt x="214947" y="29210"/>
                      <a:pt x="227488" y="14605"/>
                      <a:pt x="240030" y="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Czasy"/>
              <p:cNvSpPr txBox="1"/>
              <p:nvPr/>
            </p:nvSpPr>
            <p:spPr>
              <a:xfrm>
                <a:off x="2177976" y="5265204"/>
                <a:ext cx="18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&gt;⋯</m:t>
                    </m:r>
                  </m:oMath>
                </a14:m>
                <a:r>
                  <a:rPr lang="pl-PL" smtClean="0"/>
                  <a:t>  </a:t>
                </a:r>
                <a:endParaRPr lang="pl-PL"/>
              </a:p>
            </p:txBody>
          </p:sp>
        </mc:Choice>
        <mc:Fallback xmlns="">
          <p:sp>
            <p:nvSpPr>
              <p:cNvPr id="204" name="Czas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76" y="5265204"/>
                <a:ext cx="18471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Prądy"/>
              <p:cNvSpPr txBox="1"/>
              <p:nvPr/>
            </p:nvSpPr>
            <p:spPr>
              <a:xfrm>
                <a:off x="2177976" y="4866626"/>
                <a:ext cx="19878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pl-PL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pl-PL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pl-PL" i="1" smtClean="0">
                        <a:latin typeface="Cambria Math"/>
                        <a:ea typeface="Cambria Math"/>
                      </a:rPr>
                      <m:t>&gt;⋯</m:t>
                    </m:r>
                  </m:oMath>
                </a14:m>
                <a:r>
                  <a:rPr lang="pl-PL" smtClean="0"/>
                  <a:t>  </a:t>
                </a:r>
                <a:endParaRPr lang="pl-PL"/>
              </a:p>
            </p:txBody>
          </p:sp>
        </mc:Choice>
        <mc:Fallback xmlns="">
          <p:sp>
            <p:nvSpPr>
              <p:cNvPr id="203" name="Prąd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76" y="4866626"/>
                <a:ext cx="198785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Wzór_Ir"/>
              <p:cNvSpPr txBox="1"/>
              <p:nvPr/>
            </p:nvSpPr>
            <p:spPr>
              <a:xfrm>
                <a:off x="2177976" y="4329100"/>
                <a:ext cx="4210512" cy="479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i="1">
                                <a:latin typeface="Cambria Math"/>
                              </a:rPr>
                              <m:t>_</m:t>
                            </m:r>
                            <m:r>
                              <a:rPr lang="pl-PL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≥  </m:t>
                    </m:r>
                    <m:sSub>
                      <m:sSubPr>
                        <m:ctrlPr>
                          <a:rPr lang="pl-PL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pl-PL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sub>
                    </m:sSub>
                    <m:r>
                      <a:rPr lang="pl-P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pl-PL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pl-PL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pl-PL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𝑜𝑏𝑐</m:t>
                            </m:r>
                            <m:r>
                              <a:rPr lang="pl-PL" i="1">
                                <a:latin typeface="Cambria Math"/>
                              </a:rPr>
                              <m:t>.</m:t>
                            </m:r>
                            <m:r>
                              <a:rPr lang="pl-PL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pl-PL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l-PL"/>
                  <a:t>=</a:t>
                </a:r>
                <a:r>
                  <a:rPr lang="pl-PL" i="1"/>
                  <a:t>1,2</a:t>
                </a:r>
                <a:r>
                  <a:rPr lang="pl-PL"/>
                  <a:t> </a:t>
                </a:r>
                <a:r>
                  <a:rPr lang="pl-PL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pl-PL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pl-PL" i="1"/>
                      <m:t>1,</m:t>
                    </m:r>
                    <m:r>
                      <m:rPr>
                        <m:nor/>
                      </m:rPr>
                      <a:rPr lang="pl-PL" b="0" i="1" smtClean="0"/>
                      <m:t>5</m:t>
                    </m:r>
                  </m:oMath>
                </a14:m>
                <a:endParaRPr lang="pl-PL"/>
              </a:p>
            </p:txBody>
          </p:sp>
        </mc:Choice>
        <mc:Fallback xmlns="">
          <p:sp>
            <p:nvSpPr>
              <p:cNvPr id="5" name="Wzór_I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76" y="4329100"/>
                <a:ext cx="4210512" cy="4791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Txt_Nastawy"/>
          <p:cNvSpPr txBox="1">
            <a:spLocks noChangeArrowheads="1"/>
          </p:cNvSpPr>
          <p:nvPr/>
        </p:nvSpPr>
        <p:spPr bwMode="auto">
          <a:xfrm>
            <a:off x="2087846" y="4077072"/>
            <a:ext cx="6892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pl-PL" sz="1400" b="1" i="1" smtClean="0">
                <a:solidFill>
                  <a:srgbClr val="0000FF"/>
                </a:solidFill>
                <a:latin typeface="Times New Roman"/>
                <a:ea typeface="Times New Roman"/>
              </a:rPr>
              <a:t>Nastawy:</a:t>
            </a:r>
            <a:endParaRPr lang="pl-PL" sz="1400" i="1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4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3" grpId="0"/>
      <p:bldP spid="5" grpId="0"/>
      <p:bldP spid="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Wyl_PZ" hidden="1"/>
          <p:cNvGrpSpPr/>
          <p:nvPr/>
        </p:nvGrpSpPr>
        <p:grpSpPr>
          <a:xfrm>
            <a:off x="3455876" y="4077072"/>
            <a:ext cx="108048" cy="122222"/>
            <a:chOff x="3095800" y="2622702"/>
            <a:chExt cx="108048" cy="122222"/>
          </a:xfrm>
        </p:grpSpPr>
        <p:sp>
          <p:nvSpPr>
            <p:cNvPr id="159" name="Prostokąt 158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0" name="Elipsa 159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1" name="Łącznik prostoliniowy 160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Łącznik prostoliniowy 161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1" name="Wyl_PZ" hidden="1"/>
          <p:cNvGrpSpPr/>
          <p:nvPr/>
        </p:nvGrpSpPr>
        <p:grpSpPr>
          <a:xfrm>
            <a:off x="3743908" y="2456892"/>
            <a:ext cx="108048" cy="122222"/>
            <a:chOff x="3095800" y="2622702"/>
            <a:chExt cx="108048" cy="122222"/>
          </a:xfrm>
        </p:grpSpPr>
        <p:sp>
          <p:nvSpPr>
            <p:cNvPr id="242" name="Prostokąt 24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3" name="Elipsa 24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4" name="Łącznik prostoliniowy 243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Łącznik prostoliniowy 24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" name="Rozł_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94" y="692763"/>
            <a:ext cx="843652" cy="907097"/>
          </a:xfrm>
          <a:prstGeom prst="rect">
            <a:avLst/>
          </a:prstGeom>
        </p:spPr>
      </p:pic>
      <p:pic>
        <p:nvPicPr>
          <p:cNvPr id="7" name="Rozł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73" y="656758"/>
            <a:ext cx="868801" cy="1226991"/>
          </a:xfrm>
          <a:prstGeom prst="rect">
            <a:avLst/>
          </a:prstGeom>
        </p:spPr>
      </p:pic>
      <p:pic>
        <p:nvPicPr>
          <p:cNvPr id="37" name="Rozł_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50" y="1268902"/>
            <a:ext cx="1021223" cy="937391"/>
          </a:xfrm>
          <a:prstGeom prst="rect">
            <a:avLst/>
          </a:prstGeom>
        </p:spPr>
      </p:pic>
      <p:pic>
        <p:nvPicPr>
          <p:cNvPr id="317" name="Pogotowie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50" y="2673058"/>
            <a:ext cx="480083" cy="2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ogotowie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38" y="2673058"/>
            <a:ext cx="480083" cy="2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adio"/>
          <p:cNvCxnSpPr>
            <a:stCxn id="268" idx="3"/>
          </p:cNvCxnSpPr>
          <p:nvPr/>
        </p:nvCxnSpPr>
        <p:spPr bwMode="auto">
          <a:xfrm flipH="1" flipV="1">
            <a:off x="1337217" y="2132998"/>
            <a:ext cx="1969864" cy="6582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2" name="Wyłączni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77" y="2636978"/>
            <a:ext cx="710188" cy="711617"/>
          </a:xfrm>
          <a:prstGeom prst="rect">
            <a:avLst/>
          </a:prstGeom>
        </p:spPr>
      </p:pic>
      <p:pic>
        <p:nvPicPr>
          <p:cNvPr id="1027" name="Pogotowie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17" y="2706134"/>
            <a:ext cx="480083" cy="2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ieć_niezasilana"/>
          <p:cNvGrpSpPr/>
          <p:nvPr/>
        </p:nvGrpSpPr>
        <p:grpSpPr>
          <a:xfrm>
            <a:off x="1265209" y="2385026"/>
            <a:ext cx="5616416" cy="2016224"/>
            <a:chOff x="1079612" y="1844824"/>
            <a:chExt cx="5616416" cy="2016224"/>
          </a:xfrm>
        </p:grpSpPr>
        <p:cxnSp>
          <p:nvCxnSpPr>
            <p:cNvPr id="306" name="L1"/>
            <p:cNvCxnSpPr/>
            <p:nvPr/>
          </p:nvCxnSpPr>
          <p:spPr bwMode="auto">
            <a:xfrm>
              <a:off x="1079612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Łącznik prostoliniowy 306"/>
            <p:cNvCxnSpPr/>
            <p:nvPr/>
          </p:nvCxnSpPr>
          <p:spPr bwMode="auto">
            <a:xfrm>
              <a:off x="2699792" y="2169020"/>
              <a:ext cx="0" cy="14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Łącznik prostoliniowy 307"/>
            <p:cNvCxnSpPr/>
            <p:nvPr/>
          </p:nvCxnSpPr>
          <p:spPr bwMode="auto">
            <a:xfrm>
              <a:off x="2699820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L2"/>
            <p:cNvCxnSpPr/>
            <p:nvPr/>
          </p:nvCxnSpPr>
          <p:spPr bwMode="auto">
            <a:xfrm>
              <a:off x="2951820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Łącznik prostoliniowy 309"/>
            <p:cNvCxnSpPr/>
            <p:nvPr/>
          </p:nvCxnSpPr>
          <p:spPr bwMode="auto">
            <a:xfrm>
              <a:off x="4824028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Łącznik prostoliniowy 310"/>
            <p:cNvCxnSpPr/>
            <p:nvPr/>
          </p:nvCxnSpPr>
          <p:spPr bwMode="auto">
            <a:xfrm>
              <a:off x="2951820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Łącznik prostoliniowy 311"/>
            <p:cNvCxnSpPr/>
            <p:nvPr/>
          </p:nvCxnSpPr>
          <p:spPr bwMode="auto">
            <a:xfrm>
              <a:off x="3203848" y="2168860"/>
              <a:ext cx="0" cy="1080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Łącznik prostoliniowy 312"/>
            <p:cNvCxnSpPr/>
            <p:nvPr/>
          </p:nvCxnSpPr>
          <p:spPr bwMode="auto">
            <a:xfrm>
              <a:off x="4824028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Łącznik prostoliniowy 313"/>
            <p:cNvCxnSpPr/>
            <p:nvPr/>
          </p:nvCxnSpPr>
          <p:spPr bwMode="auto">
            <a:xfrm>
              <a:off x="5076056" y="2169048"/>
              <a:ext cx="0" cy="16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Łącznik prostoliniowy 314"/>
            <p:cNvCxnSpPr/>
            <p:nvPr/>
          </p:nvCxnSpPr>
          <p:spPr bwMode="auto">
            <a:xfrm>
              <a:off x="4824028" y="3861048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1" name="Zwarcie"/>
          <p:cNvGrpSpPr>
            <a:grpSpLocks noChangeAspect="1"/>
          </p:cNvGrpSpPr>
          <p:nvPr/>
        </p:nvGrpSpPr>
        <p:grpSpPr>
          <a:xfrm>
            <a:off x="4001513" y="2205006"/>
            <a:ext cx="114288" cy="288012"/>
            <a:chOff x="0" y="-109479"/>
            <a:chExt cx="114829" cy="288711"/>
          </a:xfrm>
        </p:grpSpPr>
        <p:cxnSp>
          <p:nvCxnSpPr>
            <p:cNvPr id="262" name="Łącznik prostoliniowy 261"/>
            <p:cNvCxnSpPr/>
            <p:nvPr/>
          </p:nvCxnSpPr>
          <p:spPr>
            <a:xfrm flipH="1">
              <a:off x="4527" y="-109479"/>
              <a:ext cx="108511" cy="14435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Łącznik prostoliniowy 262"/>
            <p:cNvCxnSpPr/>
            <p:nvPr/>
          </p:nvCxnSpPr>
          <p:spPr>
            <a:xfrm flipV="1">
              <a:off x="0" y="-1205"/>
              <a:ext cx="108511" cy="3608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Łącznik prosty ze strzałką 263"/>
            <p:cNvCxnSpPr/>
            <p:nvPr/>
          </p:nvCxnSpPr>
          <p:spPr>
            <a:xfrm flipH="1">
              <a:off x="6318" y="-1205"/>
              <a:ext cx="108511" cy="18043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PZ3"/>
          <p:cNvGrpSpPr/>
          <p:nvPr/>
        </p:nvGrpSpPr>
        <p:grpSpPr>
          <a:xfrm>
            <a:off x="6882041" y="4365246"/>
            <a:ext cx="1974555" cy="576020"/>
            <a:chOff x="6696444" y="3825044"/>
            <a:chExt cx="1974555" cy="576020"/>
          </a:xfrm>
        </p:grpSpPr>
        <p:grpSp>
          <p:nvGrpSpPr>
            <p:cNvPr id="163" name="OL13k_Z"/>
            <p:cNvGrpSpPr/>
            <p:nvPr/>
          </p:nvGrpSpPr>
          <p:grpSpPr>
            <a:xfrm>
              <a:off x="6732204" y="4113032"/>
              <a:ext cx="108048" cy="72000"/>
              <a:chOff x="3095800" y="2672924"/>
              <a:chExt cx="108048" cy="72000"/>
            </a:xfrm>
          </p:grpSpPr>
          <p:sp>
            <p:nvSpPr>
              <p:cNvPr id="164" name="Prostokąt 163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5" name="Elipsa 164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6" name="Łącznik prostoliniowy 165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Łącznik prostoliniowy 166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5" name="Txt_L13k"/>
            <p:cNvSpPr txBox="1">
              <a:spLocks noChangeArrowheads="1"/>
            </p:cNvSpPr>
            <p:nvPr/>
          </p:nvSpPr>
          <p:spPr bwMode="auto">
            <a:xfrm>
              <a:off x="6745674" y="4185084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L13k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1" name="L13"/>
            <p:cNvGrpSpPr/>
            <p:nvPr/>
          </p:nvGrpSpPr>
          <p:grpSpPr>
            <a:xfrm>
              <a:off x="6696444" y="4041068"/>
              <a:ext cx="1872000" cy="107968"/>
              <a:chOff x="6696444" y="4041068"/>
              <a:chExt cx="1872000" cy="107968"/>
            </a:xfrm>
          </p:grpSpPr>
          <p:cxnSp>
            <p:nvCxnSpPr>
              <p:cNvPr id="120" name="Łącznik prostoliniowy 119"/>
              <p:cNvCxnSpPr/>
              <p:nvPr/>
            </p:nvCxnSpPr>
            <p:spPr bwMode="auto">
              <a:xfrm>
                <a:off x="6696444" y="4149036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0" name="Txt_L13"/>
              <p:cNvSpPr txBox="1">
                <a:spLocks noChangeArrowheads="1"/>
              </p:cNvSpPr>
              <p:nvPr/>
            </p:nvSpPr>
            <p:spPr bwMode="auto">
              <a:xfrm>
                <a:off x="7514582" y="4041068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L13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30" name="Txt_W3"/>
            <p:cNvSpPr txBox="1">
              <a:spLocks noChangeArrowheads="1"/>
            </p:cNvSpPr>
            <p:nvPr/>
          </p:nvSpPr>
          <p:spPr bwMode="auto">
            <a:xfrm>
              <a:off x="8352420" y="4221120"/>
              <a:ext cx="15388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W3</a:t>
              </a:r>
              <a:endParaRPr lang="pl-PL" sz="9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GPZ3"/>
            <p:cNvCxnSpPr/>
            <p:nvPr/>
          </p:nvCxnSpPr>
          <p:spPr bwMode="auto">
            <a:xfrm flipV="1">
              <a:off x="8568444" y="4005064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Txt_GPZ3"/>
            <p:cNvSpPr txBox="1">
              <a:spLocks noChangeArrowheads="1"/>
            </p:cNvSpPr>
            <p:nvPr/>
          </p:nvSpPr>
          <p:spPr bwMode="auto">
            <a:xfrm>
              <a:off x="8388424" y="3825044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7" name="GPZ3_W3_O" hidden="1"/>
          <p:cNvGrpSpPr/>
          <p:nvPr/>
        </p:nvGrpSpPr>
        <p:grpSpPr>
          <a:xfrm>
            <a:off x="8388424" y="4077072"/>
            <a:ext cx="140604" cy="119917"/>
            <a:chOff x="8064388" y="2661011"/>
            <a:chExt cx="140604" cy="119917"/>
          </a:xfrm>
        </p:grpSpPr>
        <p:sp>
          <p:nvSpPr>
            <p:cNvPr id="198" name="Prostokąt 197"/>
            <p:cNvSpPr/>
            <p:nvPr/>
          </p:nvSpPr>
          <p:spPr bwMode="auto">
            <a:xfrm>
              <a:off x="8064424" y="2708928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Elipsa 198"/>
            <p:cNvSpPr>
              <a:spLocks noChangeAspect="1"/>
            </p:cNvSpPr>
            <p:nvPr/>
          </p:nvSpPr>
          <p:spPr bwMode="auto">
            <a:xfrm>
              <a:off x="8064388" y="2726035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0" name="Łącznik prostoliniowy 199"/>
            <p:cNvCxnSpPr/>
            <p:nvPr/>
          </p:nvCxnSpPr>
          <p:spPr bwMode="auto">
            <a:xfrm flipV="1">
              <a:off x="8100388" y="2661011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Łącznik prostoliniowy 200"/>
            <p:cNvCxnSpPr/>
            <p:nvPr/>
          </p:nvCxnSpPr>
          <p:spPr bwMode="auto">
            <a:xfrm>
              <a:off x="8149992" y="2718552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Łącznik prostoliniowy 201"/>
            <p:cNvCxnSpPr/>
            <p:nvPr/>
          </p:nvCxnSpPr>
          <p:spPr bwMode="auto">
            <a:xfrm flipV="1">
              <a:off x="8150992" y="2717539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PZ3_W3_Z"/>
          <p:cNvGrpSpPr/>
          <p:nvPr/>
        </p:nvGrpSpPr>
        <p:grpSpPr>
          <a:xfrm>
            <a:off x="8574021" y="4653286"/>
            <a:ext cx="140604" cy="72000"/>
            <a:chOff x="8388424" y="4113084"/>
            <a:chExt cx="140604" cy="72000"/>
          </a:xfrm>
        </p:grpSpPr>
        <p:sp>
          <p:nvSpPr>
            <p:cNvPr id="204" name="Prostokąt 203"/>
            <p:cNvSpPr/>
            <p:nvPr/>
          </p:nvSpPr>
          <p:spPr bwMode="auto">
            <a:xfrm>
              <a:off x="8388460" y="411308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Elipsa 204"/>
            <p:cNvSpPr>
              <a:spLocks noChangeAspect="1"/>
            </p:cNvSpPr>
            <p:nvPr/>
          </p:nvSpPr>
          <p:spPr bwMode="auto">
            <a:xfrm>
              <a:off x="8388424" y="413019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6" name="Łącznik prostoliniowy 205"/>
            <p:cNvCxnSpPr/>
            <p:nvPr/>
          </p:nvCxnSpPr>
          <p:spPr bwMode="auto">
            <a:xfrm flipV="1">
              <a:off x="8424424" y="414906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Łącznik prostoliniowy 206"/>
            <p:cNvCxnSpPr/>
            <p:nvPr/>
          </p:nvCxnSpPr>
          <p:spPr bwMode="auto">
            <a:xfrm>
              <a:off x="8474028" y="4122708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Łącznik prostoliniowy 207"/>
            <p:cNvCxnSpPr/>
            <p:nvPr/>
          </p:nvCxnSpPr>
          <p:spPr bwMode="auto">
            <a:xfrm flipV="1">
              <a:off x="8475028" y="4121695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RS5"/>
          <p:cNvGrpSpPr/>
          <p:nvPr/>
        </p:nvGrpSpPr>
        <p:grpSpPr>
          <a:xfrm>
            <a:off x="5009625" y="4293238"/>
            <a:ext cx="2010767" cy="1512092"/>
            <a:chOff x="4824028" y="3753036"/>
            <a:chExt cx="2010767" cy="1512092"/>
          </a:xfrm>
        </p:grpSpPr>
        <p:grpSp>
          <p:nvGrpSpPr>
            <p:cNvPr id="124" name="OL12p_Z"/>
            <p:cNvGrpSpPr/>
            <p:nvPr/>
          </p:nvGrpSpPr>
          <p:grpSpPr>
            <a:xfrm>
              <a:off x="6552184" y="4401032"/>
              <a:ext cx="108048" cy="72000"/>
              <a:chOff x="3095800" y="2672924"/>
              <a:chExt cx="108048" cy="72000"/>
            </a:xfrm>
          </p:grpSpPr>
          <p:sp>
            <p:nvSpPr>
              <p:cNvPr id="125" name="Prostokąt 124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Elipsa 125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7" name="Łącznik prostoliniowy 126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Łącznik prostoliniowy 127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4" name="Txt_L12p"/>
            <p:cNvSpPr txBox="1">
              <a:spLocks noChangeArrowheads="1"/>
            </p:cNvSpPr>
            <p:nvPr/>
          </p:nvSpPr>
          <p:spPr bwMode="auto">
            <a:xfrm>
              <a:off x="6480212" y="4473116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L12p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8" name="L12"/>
            <p:cNvGrpSpPr/>
            <p:nvPr/>
          </p:nvGrpSpPr>
          <p:grpSpPr>
            <a:xfrm>
              <a:off x="6336220" y="4437036"/>
              <a:ext cx="360016" cy="828092"/>
              <a:chOff x="6336220" y="4437036"/>
              <a:chExt cx="360016" cy="828092"/>
            </a:xfrm>
          </p:grpSpPr>
          <p:cxnSp>
            <p:nvCxnSpPr>
              <p:cNvPr id="122" name="Łącznik prostoliniowy 121"/>
              <p:cNvCxnSpPr/>
              <p:nvPr/>
            </p:nvCxnSpPr>
            <p:spPr bwMode="auto">
              <a:xfrm>
                <a:off x="6444236" y="4437036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Łącznik prostoliniowy 128"/>
              <p:cNvCxnSpPr/>
              <p:nvPr/>
            </p:nvCxnSpPr>
            <p:spPr bwMode="auto">
              <a:xfrm>
                <a:off x="6336220" y="5265128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Łącznik prostoliniowy 122"/>
              <p:cNvCxnSpPr/>
              <p:nvPr/>
            </p:nvCxnSpPr>
            <p:spPr bwMode="auto">
              <a:xfrm>
                <a:off x="6444208" y="4437036"/>
                <a:ext cx="0" cy="82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9" name="Txt_L12"/>
              <p:cNvSpPr txBox="1">
                <a:spLocks noChangeArrowheads="1"/>
              </p:cNvSpPr>
              <p:nvPr/>
            </p:nvSpPr>
            <p:spPr bwMode="auto">
              <a:xfrm>
                <a:off x="6480212" y="4776827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L12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3" name="OL11k_Z"/>
            <p:cNvGrpSpPr/>
            <p:nvPr/>
          </p:nvGrpSpPr>
          <p:grpSpPr>
            <a:xfrm>
              <a:off x="4860032" y="4113000"/>
              <a:ext cx="108048" cy="72000"/>
              <a:chOff x="3095800" y="2672924"/>
              <a:chExt cx="108048" cy="72000"/>
            </a:xfrm>
          </p:grpSpPr>
          <p:sp>
            <p:nvSpPr>
              <p:cNvPr id="174" name="Prostokąt 173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5" name="Elipsa 174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6" name="Łącznik prostoliniowy 175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Łącznik prostoliniowy 176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2" name="Txt_L11k"/>
            <p:cNvSpPr txBox="1">
              <a:spLocks noChangeArrowheads="1"/>
            </p:cNvSpPr>
            <p:nvPr/>
          </p:nvSpPr>
          <p:spPr bwMode="auto">
            <a:xfrm>
              <a:off x="4860032" y="4185084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L11k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68" name="OL11p"/>
            <p:cNvGrpSpPr/>
            <p:nvPr/>
          </p:nvGrpSpPr>
          <p:grpSpPr>
            <a:xfrm>
              <a:off x="6552220" y="4113000"/>
              <a:ext cx="108048" cy="72000"/>
              <a:chOff x="3095800" y="2672924"/>
              <a:chExt cx="108048" cy="72000"/>
            </a:xfrm>
          </p:grpSpPr>
          <p:sp>
            <p:nvSpPr>
              <p:cNvPr id="169" name="Prostokąt 16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Elipsa 16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1" name="Łącznik prostoliniowy 17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Łącznik prostoliniowy 17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3" name="Txt_L11p"/>
            <p:cNvSpPr txBox="1">
              <a:spLocks noChangeArrowheads="1"/>
            </p:cNvSpPr>
            <p:nvPr/>
          </p:nvSpPr>
          <p:spPr bwMode="auto">
            <a:xfrm>
              <a:off x="6501534" y="4185084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L11p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4" name="L11"/>
            <p:cNvGrpSpPr/>
            <p:nvPr/>
          </p:nvGrpSpPr>
          <p:grpSpPr>
            <a:xfrm>
              <a:off x="4824028" y="4020743"/>
              <a:ext cx="1872000" cy="128261"/>
              <a:chOff x="4824028" y="4020743"/>
              <a:chExt cx="1872000" cy="128261"/>
            </a:xfrm>
          </p:grpSpPr>
          <p:cxnSp>
            <p:nvCxnSpPr>
              <p:cNvPr id="118" name="Łącznik prostoliniowy 117"/>
              <p:cNvCxnSpPr/>
              <p:nvPr/>
            </p:nvCxnSpPr>
            <p:spPr bwMode="auto">
              <a:xfrm>
                <a:off x="4824028" y="4149004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7" name="Txt_L11"/>
              <p:cNvSpPr txBox="1">
                <a:spLocks noChangeArrowheads="1"/>
              </p:cNvSpPr>
              <p:nvPr/>
            </p:nvSpPr>
            <p:spPr bwMode="auto">
              <a:xfrm>
                <a:off x="5567898" y="4020743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L11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19" name="RS5"/>
            <p:cNvCxnSpPr/>
            <p:nvPr/>
          </p:nvCxnSpPr>
          <p:spPr bwMode="auto">
            <a:xfrm flipV="1">
              <a:off x="6696236" y="3969060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Txt_RS5"/>
            <p:cNvSpPr txBox="1">
              <a:spLocks noChangeArrowheads="1"/>
            </p:cNvSpPr>
            <p:nvPr/>
          </p:nvSpPr>
          <p:spPr bwMode="auto">
            <a:xfrm>
              <a:off x="6552220" y="375303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RS5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5" name="RS4"/>
          <p:cNvGrpSpPr/>
          <p:nvPr/>
        </p:nvGrpSpPr>
        <p:grpSpPr>
          <a:xfrm>
            <a:off x="4649585" y="4005206"/>
            <a:ext cx="462595" cy="1584100"/>
            <a:chOff x="4463988" y="3465004"/>
            <a:chExt cx="462595" cy="1584100"/>
          </a:xfrm>
        </p:grpSpPr>
        <p:grpSp>
          <p:nvGrpSpPr>
            <p:cNvPr id="112" name="OL10p_Z"/>
            <p:cNvGrpSpPr/>
            <p:nvPr/>
          </p:nvGrpSpPr>
          <p:grpSpPr>
            <a:xfrm>
              <a:off x="4679952" y="4113000"/>
              <a:ext cx="108048" cy="72000"/>
              <a:chOff x="3095800" y="2672924"/>
              <a:chExt cx="108048" cy="72000"/>
            </a:xfrm>
          </p:grpSpPr>
          <p:sp>
            <p:nvSpPr>
              <p:cNvPr id="113" name="Prostokąt 112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4" name="Elipsa 113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5" name="Łącznik prostoliniowy 114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Łącznik prostoliniowy 115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1" name="Txt_L10p"/>
            <p:cNvSpPr txBox="1">
              <a:spLocks noChangeArrowheads="1"/>
            </p:cNvSpPr>
            <p:nvPr/>
          </p:nvSpPr>
          <p:spPr bwMode="auto">
            <a:xfrm>
              <a:off x="4629326" y="4200763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L10p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3" name="L10"/>
            <p:cNvGrpSpPr/>
            <p:nvPr/>
          </p:nvGrpSpPr>
          <p:grpSpPr>
            <a:xfrm>
              <a:off x="4463988" y="4149004"/>
              <a:ext cx="360016" cy="900100"/>
              <a:chOff x="4463988" y="4149004"/>
              <a:chExt cx="360016" cy="900100"/>
            </a:xfrm>
          </p:grpSpPr>
          <p:cxnSp>
            <p:nvCxnSpPr>
              <p:cNvPr id="111" name="Łącznik prostoliniowy 110"/>
              <p:cNvCxnSpPr/>
              <p:nvPr/>
            </p:nvCxnSpPr>
            <p:spPr bwMode="auto">
              <a:xfrm>
                <a:off x="4571976" y="4149004"/>
                <a:ext cx="0" cy="90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Łącznik prostoliniowy 116"/>
              <p:cNvCxnSpPr/>
              <p:nvPr/>
            </p:nvCxnSpPr>
            <p:spPr bwMode="auto">
              <a:xfrm>
                <a:off x="4463988" y="5049104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Łącznik prostoliniowy 109"/>
              <p:cNvCxnSpPr/>
              <p:nvPr/>
            </p:nvCxnSpPr>
            <p:spPr bwMode="auto">
              <a:xfrm>
                <a:off x="4572004" y="4149004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8" name="Txt_L10"/>
              <p:cNvSpPr txBox="1">
                <a:spLocks noChangeArrowheads="1"/>
              </p:cNvSpPr>
              <p:nvPr/>
            </p:nvSpPr>
            <p:spPr bwMode="auto">
              <a:xfrm>
                <a:off x="4608004" y="4509120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L10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04" name="RS4"/>
            <p:cNvCxnSpPr/>
            <p:nvPr/>
          </p:nvCxnSpPr>
          <p:spPr bwMode="auto">
            <a:xfrm flipV="1">
              <a:off x="4824028" y="3680952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3" name="Txt_RS4"/>
            <p:cNvSpPr txBox="1">
              <a:spLocks noChangeArrowheads="1"/>
            </p:cNvSpPr>
            <p:nvPr/>
          </p:nvSpPr>
          <p:spPr bwMode="auto">
            <a:xfrm>
              <a:off x="4644008" y="3465004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RS4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L5"/>
          <p:cNvGrpSpPr/>
          <p:nvPr/>
        </p:nvGrpSpPr>
        <p:grpSpPr>
          <a:xfrm>
            <a:off x="5009833" y="2277014"/>
            <a:ext cx="1872000" cy="144008"/>
            <a:chOff x="4824236" y="1736812"/>
            <a:chExt cx="1872000" cy="144008"/>
          </a:xfrm>
        </p:grpSpPr>
        <p:grpSp>
          <p:nvGrpSpPr>
            <p:cNvPr id="231" name="RS2_OL5p_Z"/>
            <p:cNvGrpSpPr/>
            <p:nvPr/>
          </p:nvGrpSpPr>
          <p:grpSpPr>
            <a:xfrm>
              <a:off x="4860032" y="1808820"/>
              <a:ext cx="108048" cy="72000"/>
              <a:chOff x="3095800" y="2672924"/>
              <a:chExt cx="108048" cy="72000"/>
            </a:xfrm>
          </p:grpSpPr>
          <p:sp>
            <p:nvSpPr>
              <p:cNvPr id="232" name="Prostokąt 231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3" name="Elipsa 232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34" name="Łącznik prostoliniowy 233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Łącznik prostoliniowy 234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8" name="Łącznik prostoliniowy 47"/>
            <p:cNvCxnSpPr/>
            <p:nvPr/>
          </p:nvCxnSpPr>
          <p:spPr bwMode="auto">
            <a:xfrm>
              <a:off x="4824236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Txt_L5"/>
            <p:cNvSpPr txBox="1">
              <a:spLocks noChangeArrowheads="1"/>
            </p:cNvSpPr>
            <p:nvPr/>
          </p:nvSpPr>
          <p:spPr bwMode="auto">
            <a:xfrm>
              <a:off x="5642374" y="1736812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L6"/>
          <p:cNvGrpSpPr/>
          <p:nvPr/>
        </p:nvGrpSpPr>
        <p:grpSpPr>
          <a:xfrm>
            <a:off x="5009625" y="2708986"/>
            <a:ext cx="369786" cy="1692188"/>
            <a:chOff x="4824028" y="2168784"/>
            <a:chExt cx="369786" cy="1692188"/>
          </a:xfrm>
        </p:grpSpPr>
        <p:cxnSp>
          <p:nvCxnSpPr>
            <p:cNvPr id="96" name="Łącznik prostoliniowy 95"/>
            <p:cNvCxnSpPr/>
            <p:nvPr/>
          </p:nvCxnSpPr>
          <p:spPr bwMode="auto">
            <a:xfrm>
              <a:off x="4824028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Łącznik prostoliniowy 96"/>
            <p:cNvCxnSpPr/>
            <p:nvPr/>
          </p:nvCxnSpPr>
          <p:spPr bwMode="auto">
            <a:xfrm>
              <a:off x="5076056" y="2168784"/>
              <a:ext cx="0" cy="16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Łącznik prostoliniowy 102"/>
            <p:cNvCxnSpPr/>
            <p:nvPr/>
          </p:nvCxnSpPr>
          <p:spPr bwMode="auto">
            <a:xfrm>
              <a:off x="4824028" y="3860972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5" name="Txt_L9"/>
            <p:cNvSpPr txBox="1">
              <a:spLocks noChangeArrowheads="1"/>
            </p:cNvSpPr>
            <p:nvPr/>
          </p:nvSpPr>
          <p:spPr bwMode="auto">
            <a:xfrm>
              <a:off x="5112060" y="2868615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RS2"/>
          <p:cNvGrpSpPr/>
          <p:nvPr/>
        </p:nvGrpSpPr>
        <p:grpSpPr>
          <a:xfrm>
            <a:off x="4871066" y="1988982"/>
            <a:ext cx="1982167" cy="2556284"/>
            <a:chOff x="4685469" y="1448780"/>
            <a:chExt cx="1982167" cy="2556284"/>
          </a:xfrm>
        </p:grpSpPr>
        <p:sp>
          <p:nvSpPr>
            <p:cNvPr id="277" name="Txt_L5k"/>
            <p:cNvSpPr txBox="1">
              <a:spLocks noChangeArrowheads="1"/>
            </p:cNvSpPr>
            <p:nvPr/>
          </p:nvSpPr>
          <p:spPr bwMode="auto">
            <a:xfrm>
              <a:off x="6552220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6" name="Txt_L6k"/>
            <p:cNvSpPr txBox="1">
              <a:spLocks noChangeArrowheads="1"/>
            </p:cNvSpPr>
            <p:nvPr/>
          </p:nvSpPr>
          <p:spPr bwMode="auto">
            <a:xfrm>
              <a:off x="4860032" y="3912731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98" name="OL6p_Z"/>
            <p:cNvGrpSpPr/>
            <p:nvPr/>
          </p:nvGrpSpPr>
          <p:grpSpPr>
            <a:xfrm>
              <a:off x="4860032" y="2132780"/>
              <a:ext cx="108048" cy="72000"/>
              <a:chOff x="3095800" y="2672924"/>
              <a:chExt cx="108048" cy="72000"/>
            </a:xfrm>
          </p:grpSpPr>
          <p:sp>
            <p:nvSpPr>
              <p:cNvPr id="99" name="Prostokąt 9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Elipsa 9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1" name="Łącznik prostoliniowy 10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Łącznik prostoliniowy 10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6" name="Txt_L6p"/>
            <p:cNvSpPr txBox="1">
              <a:spLocks noChangeArrowheads="1"/>
            </p:cNvSpPr>
            <p:nvPr/>
          </p:nvSpPr>
          <p:spPr bwMode="auto">
            <a:xfrm>
              <a:off x="4860032" y="2220543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5" name="Txt_L5p"/>
            <p:cNvSpPr txBox="1">
              <a:spLocks noChangeArrowheads="1"/>
            </p:cNvSpPr>
            <p:nvPr/>
          </p:nvSpPr>
          <p:spPr bwMode="auto">
            <a:xfrm>
              <a:off x="4845846" y="1880828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7" name="RS2"/>
            <p:cNvCxnSpPr/>
            <p:nvPr/>
          </p:nvCxnSpPr>
          <p:spPr bwMode="auto">
            <a:xfrm flipV="1">
              <a:off x="4824028" y="1628724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Txt_RS2"/>
            <p:cNvSpPr txBox="1">
              <a:spLocks noChangeArrowheads="1"/>
            </p:cNvSpPr>
            <p:nvPr/>
          </p:nvSpPr>
          <p:spPr bwMode="auto">
            <a:xfrm>
              <a:off x="4685469" y="1448780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5" name="RS4_OL6k_Z"/>
          <p:cNvGrpSpPr/>
          <p:nvPr/>
        </p:nvGrpSpPr>
        <p:grpSpPr>
          <a:xfrm>
            <a:off x="5045629" y="4365178"/>
            <a:ext cx="108048" cy="72000"/>
            <a:chOff x="3095800" y="2672924"/>
            <a:chExt cx="108048" cy="72000"/>
          </a:xfrm>
        </p:grpSpPr>
        <p:sp>
          <p:nvSpPr>
            <p:cNvPr id="106" name="Prostokąt 105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Elipsa 106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8" name="Łącznik prostoliniowy 107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Łącznik prostoliniowy 108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RS4_OL6k_O"/>
          <p:cNvGrpSpPr/>
          <p:nvPr/>
        </p:nvGrpSpPr>
        <p:grpSpPr>
          <a:xfrm>
            <a:off x="5045629" y="4315032"/>
            <a:ext cx="108048" cy="122222"/>
            <a:chOff x="4860032" y="3774830"/>
            <a:chExt cx="108048" cy="122222"/>
          </a:xfrm>
        </p:grpSpPr>
        <p:sp>
          <p:nvSpPr>
            <p:cNvPr id="237" name="Prostokąt 236"/>
            <p:cNvSpPr/>
            <p:nvPr/>
          </p:nvSpPr>
          <p:spPr bwMode="auto">
            <a:xfrm>
              <a:off x="4860068" y="3825052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Elipsa 237"/>
            <p:cNvSpPr>
              <a:spLocks noChangeAspect="1"/>
            </p:cNvSpPr>
            <p:nvPr/>
          </p:nvSpPr>
          <p:spPr bwMode="auto">
            <a:xfrm>
              <a:off x="4860032" y="3842159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9" name="Łącznik prostoliniowy 238"/>
            <p:cNvCxnSpPr/>
            <p:nvPr/>
          </p:nvCxnSpPr>
          <p:spPr bwMode="auto">
            <a:xfrm flipV="1">
              <a:off x="4893651" y="37748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Łącznik prostoliniowy 239"/>
            <p:cNvCxnSpPr/>
            <p:nvPr/>
          </p:nvCxnSpPr>
          <p:spPr bwMode="auto">
            <a:xfrm>
              <a:off x="4968080" y="3825052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6" name="GPZ2_W2_O" hidden="1"/>
          <p:cNvGrpSpPr/>
          <p:nvPr/>
        </p:nvGrpSpPr>
        <p:grpSpPr>
          <a:xfrm>
            <a:off x="8391836" y="1758530"/>
            <a:ext cx="140604" cy="122298"/>
            <a:chOff x="8064388" y="2658630"/>
            <a:chExt cx="140604" cy="122298"/>
          </a:xfrm>
        </p:grpSpPr>
        <p:sp>
          <p:nvSpPr>
            <p:cNvPr id="190" name="Prostokąt 189"/>
            <p:cNvSpPr/>
            <p:nvPr/>
          </p:nvSpPr>
          <p:spPr bwMode="auto">
            <a:xfrm>
              <a:off x="8064424" y="2708928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Elipsa 190"/>
            <p:cNvSpPr>
              <a:spLocks noChangeAspect="1"/>
            </p:cNvSpPr>
            <p:nvPr/>
          </p:nvSpPr>
          <p:spPr bwMode="auto">
            <a:xfrm>
              <a:off x="8064388" y="2726035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2" name="Łącznik prostoliniowy 191"/>
            <p:cNvCxnSpPr/>
            <p:nvPr/>
          </p:nvCxnSpPr>
          <p:spPr bwMode="auto">
            <a:xfrm flipV="1">
              <a:off x="8100388" y="26586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Łącznik prostoliniowy 192"/>
            <p:cNvCxnSpPr/>
            <p:nvPr/>
          </p:nvCxnSpPr>
          <p:spPr bwMode="auto">
            <a:xfrm>
              <a:off x="8149992" y="2718552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Łącznik prostoliniowy 193"/>
            <p:cNvCxnSpPr/>
            <p:nvPr/>
          </p:nvCxnSpPr>
          <p:spPr bwMode="auto">
            <a:xfrm flipV="1">
              <a:off x="8150992" y="2717539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PZ2_W2_Z"/>
          <p:cNvGrpSpPr/>
          <p:nvPr/>
        </p:nvGrpSpPr>
        <p:grpSpPr>
          <a:xfrm>
            <a:off x="8577433" y="2348946"/>
            <a:ext cx="140604" cy="72000"/>
            <a:chOff x="8064388" y="2501280"/>
            <a:chExt cx="140604" cy="72000"/>
          </a:xfrm>
        </p:grpSpPr>
        <p:sp>
          <p:nvSpPr>
            <p:cNvPr id="179" name="Prostokąt 178"/>
            <p:cNvSpPr/>
            <p:nvPr/>
          </p:nvSpPr>
          <p:spPr bwMode="auto">
            <a:xfrm>
              <a:off x="8064424" y="2501280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Elipsa 179"/>
            <p:cNvSpPr>
              <a:spLocks noChangeAspect="1"/>
            </p:cNvSpPr>
            <p:nvPr/>
          </p:nvSpPr>
          <p:spPr bwMode="auto">
            <a:xfrm>
              <a:off x="8064388" y="2518387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1" name="Łącznik prostoliniowy 180"/>
            <p:cNvCxnSpPr/>
            <p:nvPr/>
          </p:nvCxnSpPr>
          <p:spPr bwMode="auto">
            <a:xfrm flipV="1">
              <a:off x="8100388" y="2537256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Łącznik prostoliniowy 181"/>
            <p:cNvCxnSpPr/>
            <p:nvPr/>
          </p:nvCxnSpPr>
          <p:spPr bwMode="auto">
            <a:xfrm>
              <a:off x="8149992" y="2510904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Łącznik prostoliniowy 182"/>
            <p:cNvCxnSpPr/>
            <p:nvPr/>
          </p:nvCxnSpPr>
          <p:spPr bwMode="auto">
            <a:xfrm flipV="1">
              <a:off x="8150992" y="2509891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PZ2"/>
          <p:cNvGrpSpPr/>
          <p:nvPr/>
        </p:nvGrpSpPr>
        <p:grpSpPr>
          <a:xfrm>
            <a:off x="6881833" y="1988982"/>
            <a:ext cx="2010767" cy="611992"/>
            <a:chOff x="6696236" y="1448780"/>
            <a:chExt cx="2010767" cy="611992"/>
          </a:xfrm>
        </p:grpSpPr>
        <p:grpSp>
          <p:nvGrpSpPr>
            <p:cNvPr id="138" name="OL9k_Z"/>
            <p:cNvGrpSpPr/>
            <p:nvPr/>
          </p:nvGrpSpPr>
          <p:grpSpPr>
            <a:xfrm>
              <a:off x="6732240" y="1808744"/>
              <a:ext cx="108048" cy="72000"/>
              <a:chOff x="3095800" y="2672924"/>
              <a:chExt cx="108048" cy="72000"/>
            </a:xfrm>
          </p:grpSpPr>
          <p:sp>
            <p:nvSpPr>
              <p:cNvPr id="139" name="Prostokąt 13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0" name="Elipsa 13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41" name="Łącznik prostoliniowy 14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Łącznik prostoliniowy 14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9" name="Txt_L9k"/>
            <p:cNvSpPr txBox="1">
              <a:spLocks noChangeArrowheads="1"/>
            </p:cNvSpPr>
            <p:nvPr/>
          </p:nvSpPr>
          <p:spPr bwMode="auto">
            <a:xfrm>
              <a:off x="6732240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L9k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5" name="L9"/>
            <p:cNvGrpSpPr/>
            <p:nvPr/>
          </p:nvGrpSpPr>
          <p:grpSpPr>
            <a:xfrm>
              <a:off x="6696236" y="1736812"/>
              <a:ext cx="1872000" cy="107936"/>
              <a:chOff x="6696236" y="1736812"/>
              <a:chExt cx="1872000" cy="107936"/>
            </a:xfrm>
          </p:grpSpPr>
          <p:cxnSp>
            <p:nvCxnSpPr>
              <p:cNvPr id="50" name="Łącznik prostoliniowy 49"/>
              <p:cNvCxnSpPr/>
              <p:nvPr/>
            </p:nvCxnSpPr>
            <p:spPr bwMode="auto">
              <a:xfrm>
                <a:off x="6696236" y="1844748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2" name="Txt_L2"/>
              <p:cNvSpPr txBox="1">
                <a:spLocks noChangeArrowheads="1"/>
              </p:cNvSpPr>
              <p:nvPr/>
            </p:nvSpPr>
            <p:spPr bwMode="auto">
              <a:xfrm>
                <a:off x="7550586" y="1736812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L9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29" name="Txt_W2"/>
            <p:cNvSpPr txBox="1">
              <a:spLocks noChangeArrowheads="1"/>
            </p:cNvSpPr>
            <p:nvPr/>
          </p:nvSpPr>
          <p:spPr bwMode="auto">
            <a:xfrm>
              <a:off x="8388424" y="1880828"/>
              <a:ext cx="15388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W2</a:t>
              </a:r>
              <a:endParaRPr lang="pl-PL" sz="9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2" name="GPZ2"/>
            <p:cNvCxnSpPr/>
            <p:nvPr/>
          </p:nvCxnSpPr>
          <p:spPr bwMode="auto">
            <a:xfrm flipV="1">
              <a:off x="8568444" y="1664772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Txt_GPZ2"/>
            <p:cNvSpPr txBox="1">
              <a:spLocks noChangeArrowheads="1"/>
            </p:cNvSpPr>
            <p:nvPr/>
          </p:nvSpPr>
          <p:spPr bwMode="auto">
            <a:xfrm>
              <a:off x="8424428" y="1448780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RS3"/>
          <p:cNvGrpSpPr/>
          <p:nvPr/>
        </p:nvGrpSpPr>
        <p:grpSpPr>
          <a:xfrm>
            <a:off x="5441673" y="1736954"/>
            <a:ext cx="1800200" cy="1980144"/>
            <a:chOff x="5256076" y="1196752"/>
            <a:chExt cx="1800200" cy="1980144"/>
          </a:xfrm>
        </p:grpSpPr>
        <p:sp>
          <p:nvSpPr>
            <p:cNvPr id="280" name="Txt_L8p"/>
            <p:cNvSpPr txBox="1">
              <a:spLocks noChangeArrowheads="1"/>
            </p:cNvSpPr>
            <p:nvPr/>
          </p:nvSpPr>
          <p:spPr bwMode="auto">
            <a:xfrm>
              <a:off x="6768244" y="2132856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L8p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48" name="OL17p_Z"/>
            <p:cNvGrpSpPr/>
            <p:nvPr/>
          </p:nvGrpSpPr>
          <p:grpSpPr>
            <a:xfrm>
              <a:off x="6552220" y="1484716"/>
              <a:ext cx="108048" cy="72000"/>
              <a:chOff x="3095800" y="2672924"/>
              <a:chExt cx="108048" cy="72000"/>
            </a:xfrm>
          </p:grpSpPr>
          <p:sp>
            <p:nvSpPr>
              <p:cNvPr id="149" name="Prostokąt 14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Elipsa 14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1" name="Łącznik prostoliniowy 15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Łącznik prostoliniowy 15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2" name="OL8p_PZ"/>
            <p:cNvGrpSpPr/>
            <p:nvPr/>
          </p:nvGrpSpPr>
          <p:grpSpPr>
            <a:xfrm>
              <a:off x="6732264" y="2060772"/>
              <a:ext cx="108048" cy="72000"/>
              <a:chOff x="3095800" y="2672924"/>
              <a:chExt cx="108048" cy="72000"/>
            </a:xfrm>
          </p:grpSpPr>
          <p:sp>
            <p:nvSpPr>
              <p:cNvPr id="133" name="Prostokąt 132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4" name="Elipsa 133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5" name="Łącznik prostoliniowy 134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Łącznik prostoliniowy 135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8" name="Txt_L17p"/>
            <p:cNvSpPr txBox="1">
              <a:spLocks noChangeArrowheads="1"/>
            </p:cNvSpPr>
            <p:nvPr/>
          </p:nvSpPr>
          <p:spPr bwMode="auto">
            <a:xfrm>
              <a:off x="6540006" y="1556792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L7p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7" name="L8"/>
            <p:cNvGrpSpPr/>
            <p:nvPr/>
          </p:nvGrpSpPr>
          <p:grpSpPr>
            <a:xfrm>
              <a:off x="6696260" y="2096776"/>
              <a:ext cx="360016" cy="1080120"/>
              <a:chOff x="6696260" y="2096776"/>
              <a:chExt cx="360016" cy="1080120"/>
            </a:xfrm>
          </p:grpSpPr>
          <p:cxnSp>
            <p:nvCxnSpPr>
              <p:cNvPr id="130" name="Łącznik prostoliniowy 129"/>
              <p:cNvCxnSpPr/>
              <p:nvPr/>
            </p:nvCxnSpPr>
            <p:spPr bwMode="auto">
              <a:xfrm>
                <a:off x="6696260" y="2096776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Łącznik prostoliniowy 130"/>
              <p:cNvCxnSpPr/>
              <p:nvPr/>
            </p:nvCxnSpPr>
            <p:spPr bwMode="auto">
              <a:xfrm>
                <a:off x="6948288" y="2096776"/>
                <a:ext cx="0" cy="10801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Łącznik prostoliniowy 136"/>
              <p:cNvCxnSpPr/>
              <p:nvPr/>
            </p:nvCxnSpPr>
            <p:spPr bwMode="auto">
              <a:xfrm>
                <a:off x="6840276" y="3176896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4" name="Txt_L2"/>
              <p:cNvSpPr txBox="1">
                <a:spLocks noChangeArrowheads="1"/>
              </p:cNvSpPr>
              <p:nvPr/>
            </p:nvSpPr>
            <p:spPr bwMode="auto">
              <a:xfrm>
                <a:off x="6974522" y="2528900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L8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L7"/>
            <p:cNvGrpSpPr/>
            <p:nvPr/>
          </p:nvGrpSpPr>
          <p:grpSpPr>
            <a:xfrm>
              <a:off x="5256076" y="1392451"/>
              <a:ext cx="1440160" cy="236273"/>
              <a:chOff x="5256076" y="1392451"/>
              <a:chExt cx="1440160" cy="236273"/>
            </a:xfrm>
          </p:grpSpPr>
          <p:cxnSp>
            <p:nvCxnSpPr>
              <p:cNvPr id="53" name="Łącznik prostoliniowy 52"/>
              <p:cNvCxnSpPr/>
              <p:nvPr/>
            </p:nvCxnSpPr>
            <p:spPr bwMode="auto">
              <a:xfrm>
                <a:off x="5256236" y="1520712"/>
                <a:ext cx="144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Łącznik prostoliniowy 53"/>
              <p:cNvCxnSpPr/>
              <p:nvPr/>
            </p:nvCxnSpPr>
            <p:spPr bwMode="auto">
              <a:xfrm flipV="1">
                <a:off x="5256076" y="1412724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3" name="Txt_L2"/>
              <p:cNvSpPr txBox="1">
                <a:spLocks noChangeArrowheads="1"/>
              </p:cNvSpPr>
              <p:nvPr/>
            </p:nvSpPr>
            <p:spPr bwMode="auto">
              <a:xfrm>
                <a:off x="5858398" y="1392451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L7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49" name="RS3"/>
            <p:cNvCxnSpPr/>
            <p:nvPr/>
          </p:nvCxnSpPr>
          <p:spPr bwMode="auto">
            <a:xfrm flipV="1">
              <a:off x="6696236" y="1376772"/>
              <a:ext cx="0" cy="86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2" name="Txt_RS3"/>
            <p:cNvSpPr txBox="1">
              <a:spLocks noChangeArrowheads="1"/>
            </p:cNvSpPr>
            <p:nvPr/>
          </p:nvSpPr>
          <p:spPr bwMode="auto">
            <a:xfrm>
              <a:off x="6552220" y="1196752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3" name="RS3_OL5k_Z"/>
          <p:cNvGrpSpPr/>
          <p:nvPr/>
        </p:nvGrpSpPr>
        <p:grpSpPr>
          <a:xfrm>
            <a:off x="6737781" y="2348946"/>
            <a:ext cx="108048" cy="72000"/>
            <a:chOff x="3095800" y="2672924"/>
            <a:chExt cx="108048" cy="72000"/>
          </a:xfrm>
        </p:grpSpPr>
        <p:sp>
          <p:nvSpPr>
            <p:cNvPr id="144" name="Prostokąt 143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Elipsa 144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6" name="Łącznik prostoliniowy 145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Łącznik prostoliniowy 146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6" name="RS3_OL5k_O"/>
          <p:cNvGrpSpPr/>
          <p:nvPr/>
        </p:nvGrpSpPr>
        <p:grpSpPr>
          <a:xfrm>
            <a:off x="6737817" y="2298808"/>
            <a:ext cx="108048" cy="122222"/>
            <a:chOff x="3095800" y="2622702"/>
            <a:chExt cx="108048" cy="122222"/>
          </a:xfrm>
        </p:grpSpPr>
        <p:sp>
          <p:nvSpPr>
            <p:cNvPr id="257" name="Prostokąt 256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8" name="Elipsa 25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9" name="Łącznik prostoliniowy 258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Łącznik prostoliniowy 25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L4"/>
          <p:cNvGrpSpPr/>
          <p:nvPr/>
        </p:nvGrpSpPr>
        <p:grpSpPr>
          <a:xfrm>
            <a:off x="3137417" y="2708986"/>
            <a:ext cx="252028" cy="1080120"/>
            <a:chOff x="2951820" y="2168784"/>
            <a:chExt cx="252028" cy="1080120"/>
          </a:xfrm>
        </p:grpSpPr>
        <p:sp>
          <p:nvSpPr>
            <p:cNvPr id="271" name="Txt_L4"/>
            <p:cNvSpPr txBox="1">
              <a:spLocks noChangeArrowheads="1"/>
            </p:cNvSpPr>
            <p:nvPr/>
          </p:nvSpPr>
          <p:spPr bwMode="auto">
            <a:xfrm>
              <a:off x="3095836" y="2600908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L4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8" name="Łącznik prostoliniowy 57"/>
            <p:cNvCxnSpPr/>
            <p:nvPr/>
          </p:nvCxnSpPr>
          <p:spPr bwMode="auto">
            <a:xfrm>
              <a:off x="2951820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Łącznik prostoliniowy 60"/>
            <p:cNvCxnSpPr/>
            <p:nvPr/>
          </p:nvCxnSpPr>
          <p:spPr bwMode="auto">
            <a:xfrm>
              <a:off x="3203848" y="2168784"/>
              <a:ext cx="0" cy="1080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L3"/>
          <p:cNvGrpSpPr/>
          <p:nvPr/>
        </p:nvGrpSpPr>
        <p:grpSpPr>
          <a:xfrm>
            <a:off x="2777377" y="2708986"/>
            <a:ext cx="360040" cy="1440000"/>
            <a:chOff x="2591780" y="2168784"/>
            <a:chExt cx="360040" cy="1440000"/>
          </a:xfrm>
        </p:grpSpPr>
        <p:cxnSp>
          <p:nvCxnSpPr>
            <p:cNvPr id="69" name="Łącznik prostoliniowy 68"/>
            <p:cNvCxnSpPr/>
            <p:nvPr/>
          </p:nvCxnSpPr>
          <p:spPr bwMode="auto">
            <a:xfrm>
              <a:off x="2699820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Łącznik prostoliniowy 69"/>
            <p:cNvCxnSpPr/>
            <p:nvPr/>
          </p:nvCxnSpPr>
          <p:spPr bwMode="auto">
            <a:xfrm>
              <a:off x="2699792" y="2168784"/>
              <a:ext cx="0" cy="14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0" name="Txt_L3"/>
            <p:cNvSpPr txBox="1">
              <a:spLocks noChangeArrowheads="1"/>
            </p:cNvSpPr>
            <p:nvPr/>
          </p:nvSpPr>
          <p:spPr bwMode="auto">
            <a:xfrm>
              <a:off x="2591780" y="2780928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L3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L2"/>
          <p:cNvGrpSpPr/>
          <p:nvPr/>
        </p:nvGrpSpPr>
        <p:grpSpPr>
          <a:xfrm>
            <a:off x="3137417" y="2256689"/>
            <a:ext cx="1872000" cy="128261"/>
            <a:chOff x="2951820" y="1716487"/>
            <a:chExt cx="1872000" cy="128261"/>
          </a:xfrm>
        </p:grpSpPr>
        <p:cxnSp>
          <p:nvCxnSpPr>
            <p:cNvPr id="46" name="L2"/>
            <p:cNvCxnSpPr/>
            <p:nvPr/>
          </p:nvCxnSpPr>
          <p:spPr bwMode="auto">
            <a:xfrm>
              <a:off x="2951820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7" name="Txt_L2"/>
            <p:cNvSpPr txBox="1">
              <a:spLocks noChangeArrowheads="1"/>
            </p:cNvSpPr>
            <p:nvPr/>
          </p:nvSpPr>
          <p:spPr bwMode="auto">
            <a:xfrm>
              <a:off x="3554142" y="1716487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RS1"/>
          <p:cNvGrpSpPr/>
          <p:nvPr/>
        </p:nvGrpSpPr>
        <p:grpSpPr>
          <a:xfrm>
            <a:off x="2777401" y="1952978"/>
            <a:ext cx="2167620" cy="2196168"/>
            <a:chOff x="2591804" y="1412776"/>
            <a:chExt cx="2167620" cy="2196168"/>
          </a:xfrm>
        </p:grpSpPr>
        <p:cxnSp>
          <p:nvCxnSpPr>
            <p:cNvPr id="76" name="Łącznik prostoliniowy 75"/>
            <p:cNvCxnSpPr/>
            <p:nvPr/>
          </p:nvCxnSpPr>
          <p:spPr bwMode="auto">
            <a:xfrm>
              <a:off x="3095836" y="3248904"/>
              <a:ext cx="21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Łącznik prostoliniowy 78"/>
            <p:cNvCxnSpPr/>
            <p:nvPr/>
          </p:nvCxnSpPr>
          <p:spPr bwMode="auto">
            <a:xfrm>
              <a:off x="2591804" y="3608944"/>
              <a:ext cx="21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OL4p_Z"/>
            <p:cNvGrpSpPr/>
            <p:nvPr/>
          </p:nvGrpSpPr>
          <p:grpSpPr>
            <a:xfrm>
              <a:off x="2987824" y="2132780"/>
              <a:ext cx="108048" cy="72000"/>
              <a:chOff x="3095800" y="2672924"/>
              <a:chExt cx="108048" cy="72000"/>
            </a:xfrm>
          </p:grpSpPr>
          <p:sp>
            <p:nvSpPr>
              <p:cNvPr id="65" name="Prostokąt 64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Elipsa 65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7" name="Łącznik prostoliniowy 66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Łącznik prostoliniowy 67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8" name="Txt_L4p"/>
            <p:cNvSpPr txBox="1">
              <a:spLocks noChangeArrowheads="1"/>
            </p:cNvSpPr>
            <p:nvPr/>
          </p:nvSpPr>
          <p:spPr bwMode="auto">
            <a:xfrm>
              <a:off x="3001258" y="2204864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L4p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1" name="OL3p_Z"/>
            <p:cNvGrpSpPr/>
            <p:nvPr/>
          </p:nvGrpSpPr>
          <p:grpSpPr>
            <a:xfrm>
              <a:off x="2807768" y="2132780"/>
              <a:ext cx="108048" cy="72000"/>
              <a:chOff x="3095800" y="2672924"/>
              <a:chExt cx="108048" cy="72000"/>
            </a:xfrm>
          </p:grpSpPr>
          <p:sp>
            <p:nvSpPr>
              <p:cNvPr id="72" name="Prostokąt 71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4" name="Łącznik prostoliniowy 73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Łącznik prostoliniowy 74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9" name="Txt_L3p"/>
            <p:cNvSpPr txBox="1">
              <a:spLocks noChangeArrowheads="1"/>
            </p:cNvSpPr>
            <p:nvPr/>
          </p:nvSpPr>
          <p:spPr bwMode="auto">
            <a:xfrm>
              <a:off x="2771800" y="2201307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L3p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3" name="Txt_L2k"/>
            <p:cNvSpPr txBox="1">
              <a:spLocks noChangeArrowheads="1"/>
            </p:cNvSpPr>
            <p:nvPr/>
          </p:nvSpPr>
          <p:spPr bwMode="auto">
            <a:xfrm>
              <a:off x="4644008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6" name="Txt_L2p"/>
            <p:cNvSpPr txBox="1">
              <a:spLocks noChangeArrowheads="1"/>
            </p:cNvSpPr>
            <p:nvPr/>
          </p:nvSpPr>
          <p:spPr bwMode="auto">
            <a:xfrm>
              <a:off x="3011614" y="1628800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RS1"/>
            <p:cNvCxnSpPr/>
            <p:nvPr/>
          </p:nvCxnSpPr>
          <p:spPr bwMode="auto">
            <a:xfrm flipV="1">
              <a:off x="2951820" y="1628724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1" name="Txt_RS1"/>
            <p:cNvSpPr txBox="1">
              <a:spLocks noChangeArrowheads="1"/>
            </p:cNvSpPr>
            <p:nvPr/>
          </p:nvSpPr>
          <p:spPr bwMode="auto">
            <a:xfrm>
              <a:off x="2813261" y="141277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01" name="RS2_OL2k_O"/>
          <p:cNvGrpSpPr/>
          <p:nvPr/>
        </p:nvGrpSpPr>
        <p:grpSpPr>
          <a:xfrm>
            <a:off x="4865573" y="2298808"/>
            <a:ext cx="108048" cy="122222"/>
            <a:chOff x="3095800" y="2622702"/>
            <a:chExt cx="108048" cy="122222"/>
          </a:xfrm>
        </p:grpSpPr>
        <p:sp>
          <p:nvSpPr>
            <p:cNvPr id="302" name="Prostokąt 30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3" name="Elipsa 30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4" name="Łącznik prostoliniowy 303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Łącznik prostoliniowy 30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1" name="RS2_OL2k_Z"/>
          <p:cNvGrpSpPr/>
          <p:nvPr/>
        </p:nvGrpSpPr>
        <p:grpSpPr>
          <a:xfrm>
            <a:off x="4865573" y="2349022"/>
            <a:ext cx="108048" cy="72000"/>
            <a:chOff x="3095800" y="2672924"/>
            <a:chExt cx="108048" cy="72000"/>
          </a:xfrm>
        </p:grpSpPr>
        <p:sp>
          <p:nvSpPr>
            <p:cNvPr id="252" name="Prostokąt 25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3" name="Elipsa 25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4" name="Łącznik prostoliniowy 253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Łącznik prostoliniowy 25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6" name="RS1_OL2p_O"/>
          <p:cNvGrpSpPr/>
          <p:nvPr/>
        </p:nvGrpSpPr>
        <p:grpSpPr>
          <a:xfrm>
            <a:off x="3173421" y="2298808"/>
            <a:ext cx="108048" cy="122222"/>
            <a:chOff x="3095800" y="2622702"/>
            <a:chExt cx="108048" cy="122222"/>
          </a:xfrm>
        </p:grpSpPr>
        <p:sp>
          <p:nvSpPr>
            <p:cNvPr id="297" name="Prostokąt 296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8" name="Elipsa 29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9" name="Łącznik prostoliniowy 298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Łącznik prostoliniowy 29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6" name="RS1_OL2p_Z"/>
          <p:cNvGrpSpPr/>
          <p:nvPr/>
        </p:nvGrpSpPr>
        <p:grpSpPr>
          <a:xfrm>
            <a:off x="3173421" y="2277014"/>
            <a:ext cx="108048" cy="216000"/>
            <a:chOff x="3095800" y="2600916"/>
            <a:chExt cx="108048" cy="216000"/>
          </a:xfrm>
        </p:grpSpPr>
        <p:sp>
          <p:nvSpPr>
            <p:cNvPr id="247" name="Prostokąt 246"/>
            <p:cNvSpPr/>
            <p:nvPr/>
          </p:nvSpPr>
          <p:spPr bwMode="auto">
            <a:xfrm>
              <a:off x="3095836" y="2600916"/>
              <a:ext cx="108000" cy="21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8" name="Elipsa 24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9" name="Łącznik prostoliniowy 248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Łącznik prostoliniowy 24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PZ1"/>
          <p:cNvGrpSpPr/>
          <p:nvPr/>
        </p:nvGrpSpPr>
        <p:grpSpPr>
          <a:xfrm>
            <a:off x="1115520" y="2004207"/>
            <a:ext cx="1980220" cy="632683"/>
            <a:chOff x="935596" y="1412776"/>
            <a:chExt cx="1980220" cy="632683"/>
          </a:xfrm>
        </p:grpSpPr>
        <p:grpSp>
          <p:nvGrpSpPr>
            <p:cNvPr id="40" name="OL1k_Z"/>
            <p:cNvGrpSpPr/>
            <p:nvPr/>
          </p:nvGrpSpPr>
          <p:grpSpPr>
            <a:xfrm>
              <a:off x="2807768" y="1808744"/>
              <a:ext cx="108048" cy="72000"/>
              <a:chOff x="3095800" y="2672924"/>
              <a:chExt cx="108048" cy="72000"/>
            </a:xfrm>
          </p:grpSpPr>
          <p:sp>
            <p:nvSpPr>
              <p:cNvPr id="41" name="Prostokąt 40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Elipsa 41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3" name="Łącznik prostoliniowy 42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Łącznik prostoliniowy 43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5" name="Txt_L1k"/>
            <p:cNvSpPr txBox="1">
              <a:spLocks noChangeArrowheads="1"/>
            </p:cNvSpPr>
            <p:nvPr/>
          </p:nvSpPr>
          <p:spPr bwMode="auto">
            <a:xfrm>
              <a:off x="2771800" y="1896507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6" name="Txt_W1"/>
            <p:cNvSpPr txBox="1">
              <a:spLocks noChangeArrowheads="1"/>
            </p:cNvSpPr>
            <p:nvPr/>
          </p:nvSpPr>
          <p:spPr bwMode="auto">
            <a:xfrm>
              <a:off x="1115616" y="1906960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W1</a:t>
              </a:r>
              <a:endParaRPr lang="pl-PL" sz="900" b="1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GPZ1"/>
            <p:cNvCxnSpPr/>
            <p:nvPr/>
          </p:nvCxnSpPr>
          <p:spPr bwMode="auto">
            <a:xfrm flipV="1">
              <a:off x="1079612" y="1628724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Txt_GPZ1"/>
            <p:cNvSpPr txBox="1">
              <a:spLocks noChangeArrowheads="1"/>
            </p:cNvSpPr>
            <p:nvPr/>
          </p:nvSpPr>
          <p:spPr bwMode="auto">
            <a:xfrm>
              <a:off x="935596" y="141277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5" name="GPZ_W1_O"/>
          <p:cNvGrpSpPr/>
          <p:nvPr/>
        </p:nvGrpSpPr>
        <p:grpSpPr>
          <a:xfrm>
            <a:off x="1304625" y="2313018"/>
            <a:ext cx="140604" cy="122298"/>
            <a:chOff x="8064388" y="2658630"/>
            <a:chExt cx="140604" cy="122298"/>
          </a:xfrm>
        </p:grpSpPr>
        <p:sp>
          <p:nvSpPr>
            <p:cNvPr id="216" name="Prostokąt 215"/>
            <p:cNvSpPr/>
            <p:nvPr/>
          </p:nvSpPr>
          <p:spPr bwMode="auto">
            <a:xfrm>
              <a:off x="8064424" y="2708928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7" name="Elipsa 216"/>
            <p:cNvSpPr>
              <a:spLocks noChangeAspect="1"/>
            </p:cNvSpPr>
            <p:nvPr/>
          </p:nvSpPr>
          <p:spPr bwMode="auto">
            <a:xfrm>
              <a:off x="8064388" y="2726035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8" name="Łącznik prostoliniowy 217"/>
            <p:cNvCxnSpPr/>
            <p:nvPr/>
          </p:nvCxnSpPr>
          <p:spPr bwMode="auto">
            <a:xfrm flipV="1">
              <a:off x="8098007" y="26586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Łącznik prostoliniowy 218"/>
            <p:cNvCxnSpPr/>
            <p:nvPr/>
          </p:nvCxnSpPr>
          <p:spPr bwMode="auto">
            <a:xfrm>
              <a:off x="8149992" y="2718552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Łącznik prostoliniowy 219"/>
            <p:cNvCxnSpPr/>
            <p:nvPr/>
          </p:nvCxnSpPr>
          <p:spPr bwMode="auto">
            <a:xfrm flipV="1">
              <a:off x="8150992" y="2717539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PZ1_W1_Z"/>
          <p:cNvGrpSpPr/>
          <p:nvPr/>
        </p:nvGrpSpPr>
        <p:grpSpPr>
          <a:xfrm>
            <a:off x="1304625" y="2313034"/>
            <a:ext cx="144000" cy="144000"/>
            <a:chOff x="8064388" y="2465368"/>
            <a:chExt cx="180036" cy="144000"/>
          </a:xfrm>
        </p:grpSpPr>
        <p:sp>
          <p:nvSpPr>
            <p:cNvPr id="210" name="Prostokąt 209"/>
            <p:cNvSpPr/>
            <p:nvPr/>
          </p:nvSpPr>
          <p:spPr bwMode="auto">
            <a:xfrm>
              <a:off x="8064424" y="2465368"/>
              <a:ext cx="180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Elipsa 210"/>
            <p:cNvSpPr>
              <a:spLocks noChangeAspect="1"/>
            </p:cNvSpPr>
            <p:nvPr/>
          </p:nvSpPr>
          <p:spPr bwMode="auto">
            <a:xfrm>
              <a:off x="8064388" y="2518387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2" name="Łącznik prostoliniowy 211"/>
            <p:cNvCxnSpPr/>
            <p:nvPr/>
          </p:nvCxnSpPr>
          <p:spPr bwMode="auto">
            <a:xfrm flipV="1">
              <a:off x="8100388" y="2537256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Łącznik prostoliniowy 212"/>
            <p:cNvCxnSpPr/>
            <p:nvPr/>
          </p:nvCxnSpPr>
          <p:spPr bwMode="auto">
            <a:xfrm>
              <a:off x="8149992" y="2510904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Łącznik prostoliniowy 213"/>
            <p:cNvCxnSpPr/>
            <p:nvPr/>
          </p:nvCxnSpPr>
          <p:spPr bwMode="auto">
            <a:xfrm flipV="1">
              <a:off x="8150992" y="2509891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L1"/>
          <p:cNvGrpSpPr/>
          <p:nvPr/>
        </p:nvGrpSpPr>
        <p:grpSpPr>
          <a:xfrm>
            <a:off x="1265209" y="2256689"/>
            <a:ext cx="1872000" cy="128261"/>
            <a:chOff x="1079612" y="1716487"/>
            <a:chExt cx="1872000" cy="128261"/>
          </a:xfrm>
        </p:grpSpPr>
        <p:cxnSp>
          <p:nvCxnSpPr>
            <p:cNvPr id="33" name="L1"/>
            <p:cNvCxnSpPr/>
            <p:nvPr/>
          </p:nvCxnSpPr>
          <p:spPr bwMode="auto">
            <a:xfrm>
              <a:off x="1079612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Txt_L1"/>
            <p:cNvSpPr txBox="1">
              <a:spLocks noChangeArrowheads="1"/>
            </p:cNvSpPr>
            <p:nvPr/>
          </p:nvSpPr>
          <p:spPr bwMode="auto">
            <a:xfrm>
              <a:off x="1979712" y="1716487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20" name="Tytuł"/>
          <p:cNvSpPr txBox="1">
            <a:spLocks noChangeArrowheads="1"/>
          </p:cNvSpPr>
          <p:nvPr/>
        </p:nvSpPr>
        <p:spPr bwMode="auto">
          <a:xfrm>
            <a:off x="2727394" y="260714"/>
            <a:ext cx="40604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Napowietrzna sieć SN –przywracanie zasilania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2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Rozłącznik3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224644"/>
            <a:ext cx="1021223" cy="937391"/>
          </a:xfrm>
          <a:prstGeom prst="rect">
            <a:avLst/>
          </a:prstGeom>
        </p:spPr>
      </p:pic>
      <p:pic>
        <p:nvPicPr>
          <p:cNvPr id="319" name="Rozłącznik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852936"/>
            <a:ext cx="1021223" cy="937391"/>
          </a:xfrm>
          <a:prstGeom prst="rect">
            <a:avLst/>
          </a:prstGeom>
        </p:spPr>
      </p:pic>
      <p:pic>
        <p:nvPicPr>
          <p:cNvPr id="37" name="Rozłącznik1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404664"/>
            <a:ext cx="1021223" cy="937391"/>
          </a:xfrm>
          <a:prstGeom prst="rect">
            <a:avLst/>
          </a:prstGeom>
        </p:spPr>
      </p:pic>
      <p:cxnSp>
        <p:nvCxnSpPr>
          <p:cNvPr id="21" name="Radio_1"/>
          <p:cNvCxnSpPr/>
          <p:nvPr/>
        </p:nvCxnSpPr>
        <p:spPr bwMode="auto">
          <a:xfrm flipV="1">
            <a:off x="1841273" y="1484852"/>
            <a:ext cx="1476164" cy="18788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3" name="Sieć_niezasilana"/>
          <p:cNvGrpSpPr/>
          <p:nvPr/>
        </p:nvGrpSpPr>
        <p:grpSpPr>
          <a:xfrm>
            <a:off x="1265209" y="2457036"/>
            <a:ext cx="5616416" cy="2016224"/>
            <a:chOff x="1079612" y="1844824"/>
            <a:chExt cx="5616416" cy="2016224"/>
          </a:xfrm>
        </p:grpSpPr>
        <p:cxnSp>
          <p:nvCxnSpPr>
            <p:cNvPr id="306" name="L1"/>
            <p:cNvCxnSpPr/>
            <p:nvPr/>
          </p:nvCxnSpPr>
          <p:spPr bwMode="auto">
            <a:xfrm>
              <a:off x="1079612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Łącznik prostoliniowy 306"/>
            <p:cNvCxnSpPr/>
            <p:nvPr/>
          </p:nvCxnSpPr>
          <p:spPr bwMode="auto">
            <a:xfrm>
              <a:off x="2699792" y="2169020"/>
              <a:ext cx="0" cy="14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Łącznik prostoliniowy 307"/>
            <p:cNvCxnSpPr/>
            <p:nvPr/>
          </p:nvCxnSpPr>
          <p:spPr bwMode="auto">
            <a:xfrm>
              <a:off x="2699820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L2"/>
            <p:cNvCxnSpPr/>
            <p:nvPr/>
          </p:nvCxnSpPr>
          <p:spPr bwMode="auto">
            <a:xfrm>
              <a:off x="2951820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Łącznik prostoliniowy 309"/>
            <p:cNvCxnSpPr/>
            <p:nvPr/>
          </p:nvCxnSpPr>
          <p:spPr bwMode="auto">
            <a:xfrm>
              <a:off x="4824028" y="1844824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Łącznik prostoliniowy 310"/>
            <p:cNvCxnSpPr/>
            <p:nvPr/>
          </p:nvCxnSpPr>
          <p:spPr bwMode="auto">
            <a:xfrm>
              <a:off x="2951820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Łącznik prostoliniowy 311"/>
            <p:cNvCxnSpPr/>
            <p:nvPr/>
          </p:nvCxnSpPr>
          <p:spPr bwMode="auto">
            <a:xfrm>
              <a:off x="3203848" y="2168860"/>
              <a:ext cx="0" cy="1080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Łącznik prostoliniowy 312"/>
            <p:cNvCxnSpPr/>
            <p:nvPr/>
          </p:nvCxnSpPr>
          <p:spPr bwMode="auto">
            <a:xfrm>
              <a:off x="4824028" y="2168860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Łącznik prostoliniowy 313"/>
            <p:cNvCxnSpPr/>
            <p:nvPr/>
          </p:nvCxnSpPr>
          <p:spPr bwMode="auto">
            <a:xfrm>
              <a:off x="5076056" y="2169048"/>
              <a:ext cx="0" cy="16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Łącznik prostoliniowy 314"/>
            <p:cNvCxnSpPr/>
            <p:nvPr/>
          </p:nvCxnSpPr>
          <p:spPr bwMode="auto">
            <a:xfrm>
              <a:off x="4824028" y="3861048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1" name="Zwarcie"/>
          <p:cNvGrpSpPr>
            <a:grpSpLocks noChangeAspect="1"/>
          </p:cNvGrpSpPr>
          <p:nvPr/>
        </p:nvGrpSpPr>
        <p:grpSpPr>
          <a:xfrm>
            <a:off x="4001513" y="2277016"/>
            <a:ext cx="114288" cy="288012"/>
            <a:chOff x="0" y="-109479"/>
            <a:chExt cx="114829" cy="288711"/>
          </a:xfrm>
        </p:grpSpPr>
        <p:cxnSp>
          <p:nvCxnSpPr>
            <p:cNvPr id="262" name="Łącznik prostoliniowy 261"/>
            <p:cNvCxnSpPr/>
            <p:nvPr/>
          </p:nvCxnSpPr>
          <p:spPr>
            <a:xfrm flipH="1">
              <a:off x="4527" y="-109479"/>
              <a:ext cx="108511" cy="14435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Łącznik prostoliniowy 262"/>
            <p:cNvCxnSpPr/>
            <p:nvPr/>
          </p:nvCxnSpPr>
          <p:spPr>
            <a:xfrm flipV="1">
              <a:off x="0" y="-1205"/>
              <a:ext cx="108511" cy="3608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Łącznik prosty ze strzałką 263"/>
            <p:cNvCxnSpPr/>
            <p:nvPr/>
          </p:nvCxnSpPr>
          <p:spPr>
            <a:xfrm flipH="1">
              <a:off x="6318" y="-1205"/>
              <a:ext cx="108511" cy="18043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PZ3"/>
          <p:cNvGrpSpPr/>
          <p:nvPr/>
        </p:nvGrpSpPr>
        <p:grpSpPr>
          <a:xfrm>
            <a:off x="6882041" y="4437256"/>
            <a:ext cx="1974555" cy="576020"/>
            <a:chOff x="6696444" y="3825044"/>
            <a:chExt cx="1974555" cy="576020"/>
          </a:xfrm>
        </p:grpSpPr>
        <p:grpSp>
          <p:nvGrpSpPr>
            <p:cNvPr id="163" name="OL13k_Z"/>
            <p:cNvGrpSpPr/>
            <p:nvPr/>
          </p:nvGrpSpPr>
          <p:grpSpPr>
            <a:xfrm>
              <a:off x="6732204" y="4113032"/>
              <a:ext cx="108048" cy="72000"/>
              <a:chOff x="3095800" y="2672924"/>
              <a:chExt cx="108048" cy="72000"/>
            </a:xfrm>
          </p:grpSpPr>
          <p:sp>
            <p:nvSpPr>
              <p:cNvPr id="164" name="Prostokąt 163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5" name="Elipsa 164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6" name="Łącznik prostoliniowy 165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Łącznik prostoliniowy 166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5" name="Txt_L13k"/>
            <p:cNvSpPr txBox="1">
              <a:spLocks noChangeArrowheads="1"/>
            </p:cNvSpPr>
            <p:nvPr/>
          </p:nvSpPr>
          <p:spPr bwMode="auto">
            <a:xfrm>
              <a:off x="6745674" y="4185084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L13k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1" name="L13"/>
            <p:cNvGrpSpPr/>
            <p:nvPr/>
          </p:nvGrpSpPr>
          <p:grpSpPr>
            <a:xfrm>
              <a:off x="6696444" y="4041068"/>
              <a:ext cx="1872000" cy="107968"/>
              <a:chOff x="6696444" y="4041068"/>
              <a:chExt cx="1872000" cy="107968"/>
            </a:xfrm>
          </p:grpSpPr>
          <p:cxnSp>
            <p:nvCxnSpPr>
              <p:cNvPr id="120" name="Łącznik prostoliniowy 119"/>
              <p:cNvCxnSpPr/>
              <p:nvPr/>
            </p:nvCxnSpPr>
            <p:spPr bwMode="auto">
              <a:xfrm>
                <a:off x="6696444" y="4149036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0" name="Txt_L13"/>
              <p:cNvSpPr txBox="1">
                <a:spLocks noChangeArrowheads="1"/>
              </p:cNvSpPr>
              <p:nvPr/>
            </p:nvSpPr>
            <p:spPr bwMode="auto">
              <a:xfrm>
                <a:off x="7514582" y="4041068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L13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30" name="Txt_W3"/>
            <p:cNvSpPr txBox="1">
              <a:spLocks noChangeArrowheads="1"/>
            </p:cNvSpPr>
            <p:nvPr/>
          </p:nvSpPr>
          <p:spPr bwMode="auto">
            <a:xfrm>
              <a:off x="8352420" y="4221120"/>
              <a:ext cx="15388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W3</a:t>
              </a:r>
              <a:endParaRPr lang="pl-PL" sz="9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GPZ3"/>
            <p:cNvCxnSpPr/>
            <p:nvPr/>
          </p:nvCxnSpPr>
          <p:spPr bwMode="auto">
            <a:xfrm flipV="1">
              <a:off x="8568444" y="4005064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Txt_GPZ3"/>
            <p:cNvSpPr txBox="1">
              <a:spLocks noChangeArrowheads="1"/>
            </p:cNvSpPr>
            <p:nvPr/>
          </p:nvSpPr>
          <p:spPr bwMode="auto">
            <a:xfrm>
              <a:off x="8388424" y="3825044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PZ3_W3_Z"/>
          <p:cNvGrpSpPr/>
          <p:nvPr/>
        </p:nvGrpSpPr>
        <p:grpSpPr>
          <a:xfrm>
            <a:off x="8574021" y="4725296"/>
            <a:ext cx="140604" cy="72000"/>
            <a:chOff x="8388424" y="4113084"/>
            <a:chExt cx="140604" cy="72000"/>
          </a:xfrm>
        </p:grpSpPr>
        <p:sp>
          <p:nvSpPr>
            <p:cNvPr id="204" name="Prostokąt 203"/>
            <p:cNvSpPr/>
            <p:nvPr/>
          </p:nvSpPr>
          <p:spPr bwMode="auto">
            <a:xfrm>
              <a:off x="8388460" y="411308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Elipsa 204"/>
            <p:cNvSpPr>
              <a:spLocks noChangeAspect="1"/>
            </p:cNvSpPr>
            <p:nvPr/>
          </p:nvSpPr>
          <p:spPr bwMode="auto">
            <a:xfrm>
              <a:off x="8388424" y="413019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6" name="Łącznik prostoliniowy 205"/>
            <p:cNvCxnSpPr/>
            <p:nvPr/>
          </p:nvCxnSpPr>
          <p:spPr bwMode="auto">
            <a:xfrm flipV="1">
              <a:off x="8424424" y="414906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Łącznik prostoliniowy 206"/>
            <p:cNvCxnSpPr/>
            <p:nvPr/>
          </p:nvCxnSpPr>
          <p:spPr bwMode="auto">
            <a:xfrm>
              <a:off x="8474028" y="4122708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Łącznik prostoliniowy 207"/>
            <p:cNvCxnSpPr/>
            <p:nvPr/>
          </p:nvCxnSpPr>
          <p:spPr bwMode="auto">
            <a:xfrm flipV="1">
              <a:off x="8475028" y="4121695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RS5"/>
          <p:cNvGrpSpPr/>
          <p:nvPr/>
        </p:nvGrpSpPr>
        <p:grpSpPr>
          <a:xfrm>
            <a:off x="5009625" y="4365248"/>
            <a:ext cx="2010767" cy="1512092"/>
            <a:chOff x="4824028" y="3753036"/>
            <a:chExt cx="2010767" cy="1512092"/>
          </a:xfrm>
        </p:grpSpPr>
        <p:grpSp>
          <p:nvGrpSpPr>
            <p:cNvPr id="124" name="OL12p_Z"/>
            <p:cNvGrpSpPr/>
            <p:nvPr/>
          </p:nvGrpSpPr>
          <p:grpSpPr>
            <a:xfrm>
              <a:off x="6552184" y="4401032"/>
              <a:ext cx="108048" cy="72000"/>
              <a:chOff x="3095800" y="2672924"/>
              <a:chExt cx="108048" cy="72000"/>
            </a:xfrm>
          </p:grpSpPr>
          <p:sp>
            <p:nvSpPr>
              <p:cNvPr id="125" name="Prostokąt 124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Elipsa 125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7" name="Łącznik prostoliniowy 126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Łącznik prostoliniowy 127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4" name="Txt_L12p"/>
            <p:cNvSpPr txBox="1">
              <a:spLocks noChangeArrowheads="1"/>
            </p:cNvSpPr>
            <p:nvPr/>
          </p:nvSpPr>
          <p:spPr bwMode="auto">
            <a:xfrm>
              <a:off x="6480212" y="4473116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L12p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8" name="L12"/>
            <p:cNvGrpSpPr/>
            <p:nvPr/>
          </p:nvGrpSpPr>
          <p:grpSpPr>
            <a:xfrm>
              <a:off x="6336220" y="4437036"/>
              <a:ext cx="360016" cy="828092"/>
              <a:chOff x="6336220" y="4437036"/>
              <a:chExt cx="360016" cy="828092"/>
            </a:xfrm>
          </p:grpSpPr>
          <p:cxnSp>
            <p:nvCxnSpPr>
              <p:cNvPr id="122" name="Łącznik prostoliniowy 121"/>
              <p:cNvCxnSpPr/>
              <p:nvPr/>
            </p:nvCxnSpPr>
            <p:spPr bwMode="auto">
              <a:xfrm>
                <a:off x="6444236" y="4437036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Łącznik prostoliniowy 128"/>
              <p:cNvCxnSpPr/>
              <p:nvPr/>
            </p:nvCxnSpPr>
            <p:spPr bwMode="auto">
              <a:xfrm>
                <a:off x="6336220" y="5265128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Łącznik prostoliniowy 122"/>
              <p:cNvCxnSpPr/>
              <p:nvPr/>
            </p:nvCxnSpPr>
            <p:spPr bwMode="auto">
              <a:xfrm>
                <a:off x="6444208" y="4437036"/>
                <a:ext cx="0" cy="82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9" name="Txt_L12"/>
              <p:cNvSpPr txBox="1">
                <a:spLocks noChangeArrowheads="1"/>
              </p:cNvSpPr>
              <p:nvPr/>
            </p:nvSpPr>
            <p:spPr bwMode="auto">
              <a:xfrm>
                <a:off x="6480212" y="4776827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L12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3" name="OL11k_Z"/>
            <p:cNvGrpSpPr/>
            <p:nvPr/>
          </p:nvGrpSpPr>
          <p:grpSpPr>
            <a:xfrm>
              <a:off x="4860032" y="4113000"/>
              <a:ext cx="108048" cy="72000"/>
              <a:chOff x="3095800" y="2672924"/>
              <a:chExt cx="108048" cy="72000"/>
            </a:xfrm>
          </p:grpSpPr>
          <p:sp>
            <p:nvSpPr>
              <p:cNvPr id="174" name="Prostokąt 173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5" name="Elipsa 174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6" name="Łącznik prostoliniowy 175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Łącznik prostoliniowy 176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2" name="Txt_L11k"/>
            <p:cNvSpPr txBox="1">
              <a:spLocks noChangeArrowheads="1"/>
            </p:cNvSpPr>
            <p:nvPr/>
          </p:nvSpPr>
          <p:spPr bwMode="auto">
            <a:xfrm>
              <a:off x="4860032" y="4185084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L11k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68" name="OL11p"/>
            <p:cNvGrpSpPr/>
            <p:nvPr/>
          </p:nvGrpSpPr>
          <p:grpSpPr>
            <a:xfrm>
              <a:off x="6552220" y="4113000"/>
              <a:ext cx="108048" cy="72000"/>
              <a:chOff x="3095800" y="2672924"/>
              <a:chExt cx="108048" cy="72000"/>
            </a:xfrm>
          </p:grpSpPr>
          <p:sp>
            <p:nvSpPr>
              <p:cNvPr id="169" name="Prostokąt 16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Elipsa 16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1" name="Łącznik prostoliniowy 17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Łącznik prostoliniowy 17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3" name="Txt_L11p"/>
            <p:cNvSpPr txBox="1">
              <a:spLocks noChangeArrowheads="1"/>
            </p:cNvSpPr>
            <p:nvPr/>
          </p:nvSpPr>
          <p:spPr bwMode="auto">
            <a:xfrm>
              <a:off x="6501534" y="4185084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L11p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4" name="L11"/>
            <p:cNvGrpSpPr/>
            <p:nvPr/>
          </p:nvGrpSpPr>
          <p:grpSpPr>
            <a:xfrm>
              <a:off x="4824028" y="4020743"/>
              <a:ext cx="1872000" cy="128261"/>
              <a:chOff x="4824028" y="4020743"/>
              <a:chExt cx="1872000" cy="128261"/>
            </a:xfrm>
          </p:grpSpPr>
          <p:cxnSp>
            <p:nvCxnSpPr>
              <p:cNvPr id="118" name="Łącznik prostoliniowy 117"/>
              <p:cNvCxnSpPr/>
              <p:nvPr/>
            </p:nvCxnSpPr>
            <p:spPr bwMode="auto">
              <a:xfrm>
                <a:off x="4824028" y="4149004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7" name="Txt_L11"/>
              <p:cNvSpPr txBox="1">
                <a:spLocks noChangeArrowheads="1"/>
              </p:cNvSpPr>
              <p:nvPr/>
            </p:nvSpPr>
            <p:spPr bwMode="auto">
              <a:xfrm>
                <a:off x="5567898" y="4020743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L11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19" name="RS5"/>
            <p:cNvCxnSpPr/>
            <p:nvPr/>
          </p:nvCxnSpPr>
          <p:spPr bwMode="auto">
            <a:xfrm flipV="1">
              <a:off x="6696236" y="3969060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Txt_RS5"/>
            <p:cNvSpPr txBox="1">
              <a:spLocks noChangeArrowheads="1"/>
            </p:cNvSpPr>
            <p:nvPr/>
          </p:nvSpPr>
          <p:spPr bwMode="auto">
            <a:xfrm>
              <a:off x="6552220" y="375303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RS5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5" name="RS4"/>
          <p:cNvGrpSpPr/>
          <p:nvPr/>
        </p:nvGrpSpPr>
        <p:grpSpPr>
          <a:xfrm>
            <a:off x="4649585" y="4077216"/>
            <a:ext cx="462595" cy="1584100"/>
            <a:chOff x="4463988" y="3465004"/>
            <a:chExt cx="462595" cy="1584100"/>
          </a:xfrm>
        </p:grpSpPr>
        <p:grpSp>
          <p:nvGrpSpPr>
            <p:cNvPr id="112" name="OL10p_Z"/>
            <p:cNvGrpSpPr/>
            <p:nvPr/>
          </p:nvGrpSpPr>
          <p:grpSpPr>
            <a:xfrm>
              <a:off x="4679952" y="4113000"/>
              <a:ext cx="108048" cy="72000"/>
              <a:chOff x="3095800" y="2672924"/>
              <a:chExt cx="108048" cy="72000"/>
            </a:xfrm>
          </p:grpSpPr>
          <p:sp>
            <p:nvSpPr>
              <p:cNvPr id="113" name="Prostokąt 112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4" name="Elipsa 113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5" name="Łącznik prostoliniowy 114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Łącznik prostoliniowy 115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1" name="Txt_L10p"/>
            <p:cNvSpPr txBox="1">
              <a:spLocks noChangeArrowheads="1"/>
            </p:cNvSpPr>
            <p:nvPr/>
          </p:nvSpPr>
          <p:spPr bwMode="auto">
            <a:xfrm>
              <a:off x="4629326" y="4200763"/>
              <a:ext cx="1586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L10p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3" name="L10"/>
            <p:cNvGrpSpPr/>
            <p:nvPr/>
          </p:nvGrpSpPr>
          <p:grpSpPr>
            <a:xfrm>
              <a:off x="4463988" y="4149004"/>
              <a:ext cx="360016" cy="900100"/>
              <a:chOff x="4463988" y="4149004"/>
              <a:chExt cx="360016" cy="900100"/>
            </a:xfrm>
          </p:grpSpPr>
          <p:cxnSp>
            <p:nvCxnSpPr>
              <p:cNvPr id="111" name="Łącznik prostoliniowy 110"/>
              <p:cNvCxnSpPr/>
              <p:nvPr/>
            </p:nvCxnSpPr>
            <p:spPr bwMode="auto">
              <a:xfrm>
                <a:off x="4571976" y="4149004"/>
                <a:ext cx="0" cy="90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Łącznik prostoliniowy 116"/>
              <p:cNvCxnSpPr/>
              <p:nvPr/>
            </p:nvCxnSpPr>
            <p:spPr bwMode="auto">
              <a:xfrm>
                <a:off x="4463988" y="5049104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Łącznik prostoliniowy 109"/>
              <p:cNvCxnSpPr/>
              <p:nvPr/>
            </p:nvCxnSpPr>
            <p:spPr bwMode="auto">
              <a:xfrm>
                <a:off x="4572004" y="4149004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8" name="Txt_L10"/>
              <p:cNvSpPr txBox="1">
                <a:spLocks noChangeArrowheads="1"/>
              </p:cNvSpPr>
              <p:nvPr/>
            </p:nvSpPr>
            <p:spPr bwMode="auto">
              <a:xfrm>
                <a:off x="4608004" y="4509120"/>
                <a:ext cx="12022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L10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04" name="RS4"/>
            <p:cNvCxnSpPr/>
            <p:nvPr/>
          </p:nvCxnSpPr>
          <p:spPr bwMode="auto">
            <a:xfrm flipV="1">
              <a:off x="4824028" y="3680952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3" name="Txt_RS4"/>
            <p:cNvSpPr txBox="1">
              <a:spLocks noChangeArrowheads="1"/>
            </p:cNvSpPr>
            <p:nvPr/>
          </p:nvSpPr>
          <p:spPr bwMode="auto">
            <a:xfrm>
              <a:off x="4644008" y="3465004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RS4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L5"/>
          <p:cNvGrpSpPr/>
          <p:nvPr/>
        </p:nvGrpSpPr>
        <p:grpSpPr>
          <a:xfrm>
            <a:off x="5009833" y="2349024"/>
            <a:ext cx="1872000" cy="144008"/>
            <a:chOff x="4824236" y="1736812"/>
            <a:chExt cx="1872000" cy="144008"/>
          </a:xfrm>
        </p:grpSpPr>
        <p:grpSp>
          <p:nvGrpSpPr>
            <p:cNvPr id="231" name="RS2_OL5p_Z"/>
            <p:cNvGrpSpPr/>
            <p:nvPr/>
          </p:nvGrpSpPr>
          <p:grpSpPr>
            <a:xfrm>
              <a:off x="4860032" y="1808820"/>
              <a:ext cx="108048" cy="72000"/>
              <a:chOff x="3095800" y="2672924"/>
              <a:chExt cx="108048" cy="72000"/>
            </a:xfrm>
          </p:grpSpPr>
          <p:sp>
            <p:nvSpPr>
              <p:cNvPr id="232" name="Prostokąt 231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3" name="Elipsa 232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34" name="Łącznik prostoliniowy 233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Łącznik prostoliniowy 234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8" name="Łącznik prostoliniowy 47"/>
            <p:cNvCxnSpPr/>
            <p:nvPr/>
          </p:nvCxnSpPr>
          <p:spPr bwMode="auto">
            <a:xfrm>
              <a:off x="4824236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Txt_L5"/>
            <p:cNvSpPr txBox="1">
              <a:spLocks noChangeArrowheads="1"/>
            </p:cNvSpPr>
            <p:nvPr/>
          </p:nvSpPr>
          <p:spPr bwMode="auto">
            <a:xfrm>
              <a:off x="5642374" y="1736812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L6"/>
          <p:cNvGrpSpPr/>
          <p:nvPr/>
        </p:nvGrpSpPr>
        <p:grpSpPr>
          <a:xfrm>
            <a:off x="5009625" y="2780996"/>
            <a:ext cx="369786" cy="1692188"/>
            <a:chOff x="4824028" y="2168784"/>
            <a:chExt cx="369786" cy="1692188"/>
          </a:xfrm>
        </p:grpSpPr>
        <p:cxnSp>
          <p:nvCxnSpPr>
            <p:cNvPr id="96" name="Łącznik prostoliniowy 95"/>
            <p:cNvCxnSpPr/>
            <p:nvPr/>
          </p:nvCxnSpPr>
          <p:spPr bwMode="auto">
            <a:xfrm>
              <a:off x="4824028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Łącznik prostoliniowy 96"/>
            <p:cNvCxnSpPr/>
            <p:nvPr/>
          </p:nvCxnSpPr>
          <p:spPr bwMode="auto">
            <a:xfrm>
              <a:off x="5076056" y="2168784"/>
              <a:ext cx="0" cy="16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Łącznik prostoliniowy 102"/>
            <p:cNvCxnSpPr/>
            <p:nvPr/>
          </p:nvCxnSpPr>
          <p:spPr bwMode="auto">
            <a:xfrm>
              <a:off x="4824028" y="3860972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5" name="Txt_L9"/>
            <p:cNvSpPr txBox="1">
              <a:spLocks noChangeArrowheads="1"/>
            </p:cNvSpPr>
            <p:nvPr/>
          </p:nvSpPr>
          <p:spPr bwMode="auto">
            <a:xfrm>
              <a:off x="5112060" y="2868615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RS2"/>
          <p:cNvGrpSpPr/>
          <p:nvPr/>
        </p:nvGrpSpPr>
        <p:grpSpPr>
          <a:xfrm>
            <a:off x="4871066" y="2060992"/>
            <a:ext cx="1982167" cy="2556284"/>
            <a:chOff x="4685469" y="1448780"/>
            <a:chExt cx="1982167" cy="2556284"/>
          </a:xfrm>
        </p:grpSpPr>
        <p:sp>
          <p:nvSpPr>
            <p:cNvPr id="277" name="Txt_L5k"/>
            <p:cNvSpPr txBox="1">
              <a:spLocks noChangeArrowheads="1"/>
            </p:cNvSpPr>
            <p:nvPr/>
          </p:nvSpPr>
          <p:spPr bwMode="auto">
            <a:xfrm>
              <a:off x="6552220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6" name="Txt_L6k"/>
            <p:cNvSpPr txBox="1">
              <a:spLocks noChangeArrowheads="1"/>
            </p:cNvSpPr>
            <p:nvPr/>
          </p:nvSpPr>
          <p:spPr bwMode="auto">
            <a:xfrm>
              <a:off x="4860032" y="3912731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98" name="OL6p_Z"/>
            <p:cNvGrpSpPr/>
            <p:nvPr/>
          </p:nvGrpSpPr>
          <p:grpSpPr>
            <a:xfrm>
              <a:off x="4860032" y="2132780"/>
              <a:ext cx="108048" cy="72000"/>
              <a:chOff x="3095800" y="2672924"/>
              <a:chExt cx="108048" cy="72000"/>
            </a:xfrm>
          </p:grpSpPr>
          <p:sp>
            <p:nvSpPr>
              <p:cNvPr id="99" name="Prostokąt 9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Elipsa 9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1" name="Łącznik prostoliniowy 10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Łącznik prostoliniowy 10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6" name="Txt_L6p"/>
            <p:cNvSpPr txBox="1">
              <a:spLocks noChangeArrowheads="1"/>
            </p:cNvSpPr>
            <p:nvPr/>
          </p:nvSpPr>
          <p:spPr bwMode="auto">
            <a:xfrm>
              <a:off x="4860032" y="2220543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L6p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5" name="Txt_L5p"/>
            <p:cNvSpPr txBox="1">
              <a:spLocks noChangeArrowheads="1"/>
            </p:cNvSpPr>
            <p:nvPr/>
          </p:nvSpPr>
          <p:spPr bwMode="auto">
            <a:xfrm>
              <a:off x="4845846" y="1880828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L5p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7" name="RS2"/>
            <p:cNvCxnSpPr/>
            <p:nvPr/>
          </p:nvCxnSpPr>
          <p:spPr bwMode="auto">
            <a:xfrm flipV="1">
              <a:off x="4824028" y="1628724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Txt_RS2"/>
            <p:cNvSpPr txBox="1">
              <a:spLocks noChangeArrowheads="1"/>
            </p:cNvSpPr>
            <p:nvPr/>
          </p:nvSpPr>
          <p:spPr bwMode="auto">
            <a:xfrm>
              <a:off x="4685469" y="1448780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5" name="RS4_OL6k_Z"/>
          <p:cNvGrpSpPr/>
          <p:nvPr/>
        </p:nvGrpSpPr>
        <p:grpSpPr>
          <a:xfrm>
            <a:off x="5045629" y="4437188"/>
            <a:ext cx="108048" cy="72000"/>
            <a:chOff x="3095800" y="2672924"/>
            <a:chExt cx="108048" cy="72000"/>
          </a:xfrm>
        </p:grpSpPr>
        <p:sp>
          <p:nvSpPr>
            <p:cNvPr id="106" name="Prostokąt 105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Elipsa 106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8" name="Łącznik prostoliniowy 107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Łącznik prostoliniowy 108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RS4_OL6k_O"/>
          <p:cNvGrpSpPr/>
          <p:nvPr/>
        </p:nvGrpSpPr>
        <p:grpSpPr>
          <a:xfrm>
            <a:off x="5045629" y="4387042"/>
            <a:ext cx="108048" cy="122222"/>
            <a:chOff x="4860032" y="3774830"/>
            <a:chExt cx="108048" cy="122222"/>
          </a:xfrm>
        </p:grpSpPr>
        <p:sp>
          <p:nvSpPr>
            <p:cNvPr id="237" name="Prostokąt 236"/>
            <p:cNvSpPr/>
            <p:nvPr/>
          </p:nvSpPr>
          <p:spPr bwMode="auto">
            <a:xfrm>
              <a:off x="4860068" y="3825052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Elipsa 237"/>
            <p:cNvSpPr>
              <a:spLocks noChangeAspect="1"/>
            </p:cNvSpPr>
            <p:nvPr/>
          </p:nvSpPr>
          <p:spPr bwMode="auto">
            <a:xfrm>
              <a:off x="4860032" y="3842159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9" name="Łącznik prostoliniowy 238"/>
            <p:cNvCxnSpPr/>
            <p:nvPr/>
          </p:nvCxnSpPr>
          <p:spPr bwMode="auto">
            <a:xfrm flipV="1">
              <a:off x="4893651" y="37748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Łącznik prostoliniowy 239"/>
            <p:cNvCxnSpPr/>
            <p:nvPr/>
          </p:nvCxnSpPr>
          <p:spPr bwMode="auto">
            <a:xfrm>
              <a:off x="4968080" y="3825052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PZ2_W2_Z"/>
          <p:cNvGrpSpPr/>
          <p:nvPr/>
        </p:nvGrpSpPr>
        <p:grpSpPr>
          <a:xfrm>
            <a:off x="8577433" y="2420956"/>
            <a:ext cx="140604" cy="72000"/>
            <a:chOff x="8064388" y="2501280"/>
            <a:chExt cx="140604" cy="72000"/>
          </a:xfrm>
        </p:grpSpPr>
        <p:sp>
          <p:nvSpPr>
            <p:cNvPr id="179" name="Prostokąt 178"/>
            <p:cNvSpPr/>
            <p:nvPr/>
          </p:nvSpPr>
          <p:spPr bwMode="auto">
            <a:xfrm>
              <a:off x="8064424" y="2501280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Elipsa 179"/>
            <p:cNvSpPr>
              <a:spLocks noChangeAspect="1"/>
            </p:cNvSpPr>
            <p:nvPr/>
          </p:nvSpPr>
          <p:spPr bwMode="auto">
            <a:xfrm>
              <a:off x="8064388" y="2518387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1" name="Łącznik prostoliniowy 180"/>
            <p:cNvCxnSpPr/>
            <p:nvPr/>
          </p:nvCxnSpPr>
          <p:spPr bwMode="auto">
            <a:xfrm flipV="1">
              <a:off x="8100388" y="2537256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Łącznik prostoliniowy 181"/>
            <p:cNvCxnSpPr/>
            <p:nvPr/>
          </p:nvCxnSpPr>
          <p:spPr bwMode="auto">
            <a:xfrm>
              <a:off x="8149992" y="2510904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Łącznik prostoliniowy 182"/>
            <p:cNvCxnSpPr/>
            <p:nvPr/>
          </p:nvCxnSpPr>
          <p:spPr bwMode="auto">
            <a:xfrm flipV="1">
              <a:off x="8150992" y="2509891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PZ2"/>
          <p:cNvGrpSpPr/>
          <p:nvPr/>
        </p:nvGrpSpPr>
        <p:grpSpPr>
          <a:xfrm>
            <a:off x="6881833" y="2060992"/>
            <a:ext cx="2010767" cy="611992"/>
            <a:chOff x="6696236" y="1448780"/>
            <a:chExt cx="2010767" cy="611992"/>
          </a:xfrm>
        </p:grpSpPr>
        <p:grpSp>
          <p:nvGrpSpPr>
            <p:cNvPr id="138" name="OL9k_Z"/>
            <p:cNvGrpSpPr/>
            <p:nvPr/>
          </p:nvGrpSpPr>
          <p:grpSpPr>
            <a:xfrm>
              <a:off x="6732240" y="1808744"/>
              <a:ext cx="108048" cy="72000"/>
              <a:chOff x="3095800" y="2672924"/>
              <a:chExt cx="108048" cy="72000"/>
            </a:xfrm>
          </p:grpSpPr>
          <p:sp>
            <p:nvSpPr>
              <p:cNvPr id="139" name="Prostokąt 13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0" name="Elipsa 13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41" name="Łącznik prostoliniowy 14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Łącznik prostoliniowy 14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9" name="Txt_L9k"/>
            <p:cNvSpPr txBox="1">
              <a:spLocks noChangeArrowheads="1"/>
            </p:cNvSpPr>
            <p:nvPr/>
          </p:nvSpPr>
          <p:spPr bwMode="auto">
            <a:xfrm>
              <a:off x="6732240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L9k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5" name="L9"/>
            <p:cNvGrpSpPr/>
            <p:nvPr/>
          </p:nvGrpSpPr>
          <p:grpSpPr>
            <a:xfrm>
              <a:off x="6696236" y="1736812"/>
              <a:ext cx="1872000" cy="107936"/>
              <a:chOff x="6696236" y="1736812"/>
              <a:chExt cx="1872000" cy="107936"/>
            </a:xfrm>
          </p:grpSpPr>
          <p:cxnSp>
            <p:nvCxnSpPr>
              <p:cNvPr id="50" name="Łącznik prostoliniowy 49"/>
              <p:cNvCxnSpPr/>
              <p:nvPr/>
            </p:nvCxnSpPr>
            <p:spPr bwMode="auto">
              <a:xfrm>
                <a:off x="6696236" y="1844748"/>
                <a:ext cx="18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2" name="Txt_L2"/>
              <p:cNvSpPr txBox="1">
                <a:spLocks noChangeArrowheads="1"/>
              </p:cNvSpPr>
              <p:nvPr/>
            </p:nvSpPr>
            <p:spPr bwMode="auto">
              <a:xfrm>
                <a:off x="7550586" y="1736812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L9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29" name="Txt_W2"/>
            <p:cNvSpPr txBox="1">
              <a:spLocks noChangeArrowheads="1"/>
            </p:cNvSpPr>
            <p:nvPr/>
          </p:nvSpPr>
          <p:spPr bwMode="auto">
            <a:xfrm>
              <a:off x="8388424" y="1880828"/>
              <a:ext cx="15388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W2</a:t>
              </a:r>
              <a:endParaRPr lang="pl-PL" sz="9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2" name="GPZ2"/>
            <p:cNvCxnSpPr/>
            <p:nvPr/>
          </p:nvCxnSpPr>
          <p:spPr bwMode="auto">
            <a:xfrm flipV="1">
              <a:off x="8568444" y="1664772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Txt_GPZ2"/>
            <p:cNvSpPr txBox="1">
              <a:spLocks noChangeArrowheads="1"/>
            </p:cNvSpPr>
            <p:nvPr/>
          </p:nvSpPr>
          <p:spPr bwMode="auto">
            <a:xfrm>
              <a:off x="8424428" y="1448780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RS3"/>
          <p:cNvGrpSpPr/>
          <p:nvPr/>
        </p:nvGrpSpPr>
        <p:grpSpPr>
          <a:xfrm>
            <a:off x="5441673" y="1808964"/>
            <a:ext cx="1800200" cy="1980144"/>
            <a:chOff x="5256076" y="1196752"/>
            <a:chExt cx="1800200" cy="1980144"/>
          </a:xfrm>
        </p:grpSpPr>
        <p:sp>
          <p:nvSpPr>
            <p:cNvPr id="280" name="Txt_L8p"/>
            <p:cNvSpPr txBox="1">
              <a:spLocks noChangeArrowheads="1"/>
            </p:cNvSpPr>
            <p:nvPr/>
          </p:nvSpPr>
          <p:spPr bwMode="auto">
            <a:xfrm>
              <a:off x="6768244" y="2132856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L8p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48" name="OL17p_Z"/>
            <p:cNvGrpSpPr/>
            <p:nvPr/>
          </p:nvGrpSpPr>
          <p:grpSpPr>
            <a:xfrm>
              <a:off x="6552220" y="1484716"/>
              <a:ext cx="108048" cy="72000"/>
              <a:chOff x="3095800" y="2672924"/>
              <a:chExt cx="108048" cy="72000"/>
            </a:xfrm>
          </p:grpSpPr>
          <p:sp>
            <p:nvSpPr>
              <p:cNvPr id="149" name="Prostokąt 148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Elipsa 149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1" name="Łącznik prostoliniowy 150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Łącznik prostoliniowy 151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2" name="OL8p_PZ"/>
            <p:cNvGrpSpPr/>
            <p:nvPr/>
          </p:nvGrpSpPr>
          <p:grpSpPr>
            <a:xfrm>
              <a:off x="6732264" y="2060772"/>
              <a:ext cx="108048" cy="72000"/>
              <a:chOff x="3095800" y="2672924"/>
              <a:chExt cx="108048" cy="72000"/>
            </a:xfrm>
          </p:grpSpPr>
          <p:sp>
            <p:nvSpPr>
              <p:cNvPr id="133" name="Prostokąt 132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4" name="Elipsa 133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5" name="Łącznik prostoliniowy 134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Łącznik prostoliniowy 135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8" name="Txt_L17p"/>
            <p:cNvSpPr txBox="1">
              <a:spLocks noChangeArrowheads="1"/>
            </p:cNvSpPr>
            <p:nvPr/>
          </p:nvSpPr>
          <p:spPr bwMode="auto">
            <a:xfrm>
              <a:off x="6540006" y="1556792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L7p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7" name="L8"/>
            <p:cNvGrpSpPr/>
            <p:nvPr/>
          </p:nvGrpSpPr>
          <p:grpSpPr>
            <a:xfrm>
              <a:off x="6696260" y="2096776"/>
              <a:ext cx="360016" cy="1080120"/>
              <a:chOff x="6696260" y="2096776"/>
              <a:chExt cx="360016" cy="1080120"/>
            </a:xfrm>
          </p:grpSpPr>
          <p:cxnSp>
            <p:nvCxnSpPr>
              <p:cNvPr id="130" name="Łącznik prostoliniowy 129"/>
              <p:cNvCxnSpPr/>
              <p:nvPr/>
            </p:nvCxnSpPr>
            <p:spPr bwMode="auto">
              <a:xfrm>
                <a:off x="6696260" y="2096776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Łącznik prostoliniowy 130"/>
              <p:cNvCxnSpPr/>
              <p:nvPr/>
            </p:nvCxnSpPr>
            <p:spPr bwMode="auto">
              <a:xfrm>
                <a:off x="6948288" y="2096776"/>
                <a:ext cx="0" cy="10801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Łącznik prostoliniowy 136"/>
              <p:cNvCxnSpPr/>
              <p:nvPr/>
            </p:nvCxnSpPr>
            <p:spPr bwMode="auto">
              <a:xfrm>
                <a:off x="6840276" y="3176896"/>
                <a:ext cx="21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4" name="Txt_L2"/>
              <p:cNvSpPr txBox="1">
                <a:spLocks noChangeArrowheads="1"/>
              </p:cNvSpPr>
              <p:nvPr/>
            </p:nvSpPr>
            <p:spPr bwMode="auto">
              <a:xfrm>
                <a:off x="6974522" y="2528900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L8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L7"/>
            <p:cNvGrpSpPr/>
            <p:nvPr/>
          </p:nvGrpSpPr>
          <p:grpSpPr>
            <a:xfrm>
              <a:off x="5256076" y="1392451"/>
              <a:ext cx="1440160" cy="236273"/>
              <a:chOff x="5256076" y="1392451"/>
              <a:chExt cx="1440160" cy="236273"/>
            </a:xfrm>
          </p:grpSpPr>
          <p:cxnSp>
            <p:nvCxnSpPr>
              <p:cNvPr id="53" name="Łącznik prostoliniowy 52"/>
              <p:cNvCxnSpPr/>
              <p:nvPr/>
            </p:nvCxnSpPr>
            <p:spPr bwMode="auto">
              <a:xfrm>
                <a:off x="5256236" y="1520712"/>
                <a:ext cx="144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Łącznik prostoliniowy 53"/>
              <p:cNvCxnSpPr/>
              <p:nvPr/>
            </p:nvCxnSpPr>
            <p:spPr bwMode="auto">
              <a:xfrm flipV="1">
                <a:off x="5256076" y="1412724"/>
                <a:ext cx="0" cy="216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3" name="Txt_L2"/>
              <p:cNvSpPr txBox="1">
                <a:spLocks noChangeArrowheads="1"/>
              </p:cNvSpPr>
              <p:nvPr/>
            </p:nvSpPr>
            <p:spPr bwMode="auto">
              <a:xfrm>
                <a:off x="5858398" y="1392451"/>
                <a:ext cx="8175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600" i="1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L7</a:t>
                </a:r>
                <a:endParaRPr lang="pl-PL" sz="600" i="1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49" name="RS3"/>
            <p:cNvCxnSpPr/>
            <p:nvPr/>
          </p:nvCxnSpPr>
          <p:spPr bwMode="auto">
            <a:xfrm flipV="1">
              <a:off x="6696236" y="1376772"/>
              <a:ext cx="0" cy="86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2" name="Txt_RS3"/>
            <p:cNvSpPr txBox="1">
              <a:spLocks noChangeArrowheads="1"/>
            </p:cNvSpPr>
            <p:nvPr/>
          </p:nvSpPr>
          <p:spPr bwMode="auto">
            <a:xfrm>
              <a:off x="6552220" y="1196752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RS3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3" name="RS3_OL5k_Z"/>
          <p:cNvGrpSpPr/>
          <p:nvPr/>
        </p:nvGrpSpPr>
        <p:grpSpPr>
          <a:xfrm>
            <a:off x="6737781" y="2420956"/>
            <a:ext cx="108048" cy="72000"/>
            <a:chOff x="3095800" y="2672924"/>
            <a:chExt cx="108048" cy="72000"/>
          </a:xfrm>
        </p:grpSpPr>
        <p:sp>
          <p:nvSpPr>
            <p:cNvPr id="144" name="Prostokąt 143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Elipsa 144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6" name="Łącznik prostoliniowy 145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Łącznik prostoliniowy 146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6" name="RS3_OL5k_O"/>
          <p:cNvGrpSpPr/>
          <p:nvPr/>
        </p:nvGrpSpPr>
        <p:grpSpPr>
          <a:xfrm>
            <a:off x="6737817" y="2370818"/>
            <a:ext cx="108048" cy="122222"/>
            <a:chOff x="3095800" y="2622702"/>
            <a:chExt cx="108048" cy="122222"/>
          </a:xfrm>
        </p:grpSpPr>
        <p:sp>
          <p:nvSpPr>
            <p:cNvPr id="257" name="Prostokąt 256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8" name="Elipsa 25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9" name="Łącznik prostoliniowy 258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Łącznik prostoliniowy 25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L4"/>
          <p:cNvGrpSpPr/>
          <p:nvPr/>
        </p:nvGrpSpPr>
        <p:grpSpPr>
          <a:xfrm>
            <a:off x="3137417" y="2780996"/>
            <a:ext cx="252028" cy="1080120"/>
            <a:chOff x="2951820" y="2168784"/>
            <a:chExt cx="252028" cy="1080120"/>
          </a:xfrm>
        </p:grpSpPr>
        <p:sp>
          <p:nvSpPr>
            <p:cNvPr id="271" name="Txt_L4"/>
            <p:cNvSpPr txBox="1">
              <a:spLocks noChangeArrowheads="1"/>
            </p:cNvSpPr>
            <p:nvPr/>
          </p:nvSpPr>
          <p:spPr bwMode="auto">
            <a:xfrm>
              <a:off x="3095836" y="2600908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L4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8" name="Łącznik prostoliniowy 57"/>
            <p:cNvCxnSpPr/>
            <p:nvPr/>
          </p:nvCxnSpPr>
          <p:spPr bwMode="auto">
            <a:xfrm>
              <a:off x="2951820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Łącznik prostoliniowy 60"/>
            <p:cNvCxnSpPr/>
            <p:nvPr/>
          </p:nvCxnSpPr>
          <p:spPr bwMode="auto">
            <a:xfrm>
              <a:off x="3203848" y="2168784"/>
              <a:ext cx="0" cy="1080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L3"/>
          <p:cNvGrpSpPr/>
          <p:nvPr/>
        </p:nvGrpSpPr>
        <p:grpSpPr>
          <a:xfrm>
            <a:off x="2777377" y="2780996"/>
            <a:ext cx="360040" cy="1440000"/>
            <a:chOff x="2591780" y="2168784"/>
            <a:chExt cx="360040" cy="1440000"/>
          </a:xfrm>
        </p:grpSpPr>
        <p:cxnSp>
          <p:nvCxnSpPr>
            <p:cNvPr id="69" name="Łącznik prostoliniowy 68"/>
            <p:cNvCxnSpPr/>
            <p:nvPr/>
          </p:nvCxnSpPr>
          <p:spPr bwMode="auto">
            <a:xfrm>
              <a:off x="2699820" y="2168784"/>
              <a:ext cx="25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Łącznik prostoliniowy 69"/>
            <p:cNvCxnSpPr/>
            <p:nvPr/>
          </p:nvCxnSpPr>
          <p:spPr bwMode="auto">
            <a:xfrm>
              <a:off x="2699792" y="2168784"/>
              <a:ext cx="0" cy="144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0" name="Txt_L3"/>
            <p:cNvSpPr txBox="1">
              <a:spLocks noChangeArrowheads="1"/>
            </p:cNvSpPr>
            <p:nvPr/>
          </p:nvSpPr>
          <p:spPr bwMode="auto">
            <a:xfrm>
              <a:off x="2591780" y="2780928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L3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L2"/>
          <p:cNvGrpSpPr/>
          <p:nvPr/>
        </p:nvGrpSpPr>
        <p:grpSpPr>
          <a:xfrm>
            <a:off x="3137417" y="2328699"/>
            <a:ext cx="1872000" cy="128261"/>
            <a:chOff x="2951820" y="1716487"/>
            <a:chExt cx="1872000" cy="128261"/>
          </a:xfrm>
        </p:grpSpPr>
        <p:cxnSp>
          <p:nvCxnSpPr>
            <p:cNvPr id="46" name="L2"/>
            <p:cNvCxnSpPr/>
            <p:nvPr/>
          </p:nvCxnSpPr>
          <p:spPr bwMode="auto">
            <a:xfrm>
              <a:off x="2951820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7" name="Txt_L2"/>
            <p:cNvSpPr txBox="1">
              <a:spLocks noChangeArrowheads="1"/>
            </p:cNvSpPr>
            <p:nvPr/>
          </p:nvSpPr>
          <p:spPr bwMode="auto">
            <a:xfrm>
              <a:off x="3554142" y="1716487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RS1"/>
          <p:cNvGrpSpPr/>
          <p:nvPr/>
        </p:nvGrpSpPr>
        <p:grpSpPr>
          <a:xfrm>
            <a:off x="2777401" y="2024988"/>
            <a:ext cx="2167620" cy="2196168"/>
            <a:chOff x="2591804" y="1412776"/>
            <a:chExt cx="2167620" cy="2196168"/>
          </a:xfrm>
        </p:grpSpPr>
        <p:cxnSp>
          <p:nvCxnSpPr>
            <p:cNvPr id="76" name="Łącznik prostoliniowy 75"/>
            <p:cNvCxnSpPr/>
            <p:nvPr/>
          </p:nvCxnSpPr>
          <p:spPr bwMode="auto">
            <a:xfrm>
              <a:off x="3095836" y="3248904"/>
              <a:ext cx="21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Łącznik prostoliniowy 78"/>
            <p:cNvCxnSpPr/>
            <p:nvPr/>
          </p:nvCxnSpPr>
          <p:spPr bwMode="auto">
            <a:xfrm>
              <a:off x="2591804" y="3608944"/>
              <a:ext cx="21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OL4p_Z"/>
            <p:cNvGrpSpPr/>
            <p:nvPr/>
          </p:nvGrpSpPr>
          <p:grpSpPr>
            <a:xfrm>
              <a:off x="2987824" y="2132780"/>
              <a:ext cx="108048" cy="72000"/>
              <a:chOff x="3095800" y="2672924"/>
              <a:chExt cx="108048" cy="72000"/>
            </a:xfrm>
          </p:grpSpPr>
          <p:sp>
            <p:nvSpPr>
              <p:cNvPr id="65" name="Prostokąt 64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Elipsa 65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7" name="Łącznik prostoliniowy 66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Łącznik prostoliniowy 67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8" name="Txt_L4p"/>
            <p:cNvSpPr txBox="1">
              <a:spLocks noChangeArrowheads="1"/>
            </p:cNvSpPr>
            <p:nvPr/>
          </p:nvSpPr>
          <p:spPr bwMode="auto">
            <a:xfrm>
              <a:off x="3001258" y="2204864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L4p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1" name="OL3p_Z"/>
            <p:cNvGrpSpPr/>
            <p:nvPr/>
          </p:nvGrpSpPr>
          <p:grpSpPr>
            <a:xfrm>
              <a:off x="2807768" y="2132780"/>
              <a:ext cx="108048" cy="72000"/>
              <a:chOff x="3095800" y="2672924"/>
              <a:chExt cx="108048" cy="72000"/>
            </a:xfrm>
          </p:grpSpPr>
          <p:sp>
            <p:nvSpPr>
              <p:cNvPr id="72" name="Prostokąt 71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4" name="Łącznik prostoliniowy 73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Łącznik prostoliniowy 74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9" name="Txt_L3p"/>
            <p:cNvSpPr txBox="1">
              <a:spLocks noChangeArrowheads="1"/>
            </p:cNvSpPr>
            <p:nvPr/>
          </p:nvSpPr>
          <p:spPr bwMode="auto">
            <a:xfrm>
              <a:off x="2771800" y="2201307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L3p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3" name="Txt_L2k"/>
            <p:cNvSpPr txBox="1">
              <a:spLocks noChangeArrowheads="1"/>
            </p:cNvSpPr>
            <p:nvPr/>
          </p:nvSpPr>
          <p:spPr bwMode="auto">
            <a:xfrm>
              <a:off x="4644008" y="1880828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6" name="Txt_L2p"/>
            <p:cNvSpPr txBox="1">
              <a:spLocks noChangeArrowheads="1"/>
            </p:cNvSpPr>
            <p:nvPr/>
          </p:nvSpPr>
          <p:spPr bwMode="auto">
            <a:xfrm>
              <a:off x="3011614" y="1628800"/>
              <a:ext cx="12022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L2p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RS1"/>
            <p:cNvCxnSpPr/>
            <p:nvPr/>
          </p:nvCxnSpPr>
          <p:spPr bwMode="auto">
            <a:xfrm flipV="1">
              <a:off x="2951820" y="1628724"/>
              <a:ext cx="0" cy="68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1" name="Txt_RS1"/>
            <p:cNvSpPr txBox="1">
              <a:spLocks noChangeArrowheads="1"/>
            </p:cNvSpPr>
            <p:nvPr/>
          </p:nvSpPr>
          <p:spPr bwMode="auto">
            <a:xfrm>
              <a:off x="2813261" y="141277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RS1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01" name="RS2_OL2k_O"/>
          <p:cNvGrpSpPr/>
          <p:nvPr/>
        </p:nvGrpSpPr>
        <p:grpSpPr>
          <a:xfrm>
            <a:off x="4865573" y="2370818"/>
            <a:ext cx="108048" cy="122222"/>
            <a:chOff x="3095800" y="2622702"/>
            <a:chExt cx="108048" cy="122222"/>
          </a:xfrm>
        </p:grpSpPr>
        <p:sp>
          <p:nvSpPr>
            <p:cNvPr id="302" name="Prostokąt 30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3" name="Elipsa 30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4" name="Łącznik prostoliniowy 303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Łącznik prostoliniowy 30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1" name="RS2_OL2k_Z"/>
          <p:cNvGrpSpPr/>
          <p:nvPr/>
        </p:nvGrpSpPr>
        <p:grpSpPr>
          <a:xfrm>
            <a:off x="4865573" y="2421032"/>
            <a:ext cx="108048" cy="72000"/>
            <a:chOff x="3095800" y="2672924"/>
            <a:chExt cx="108048" cy="72000"/>
          </a:xfrm>
        </p:grpSpPr>
        <p:sp>
          <p:nvSpPr>
            <p:cNvPr id="252" name="Prostokąt 251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3" name="Elipsa 252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4" name="Łącznik prostoliniowy 253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Łącznik prostoliniowy 254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6" name="RS1_OL2p_O"/>
          <p:cNvGrpSpPr/>
          <p:nvPr/>
        </p:nvGrpSpPr>
        <p:grpSpPr>
          <a:xfrm>
            <a:off x="3173421" y="2370818"/>
            <a:ext cx="108048" cy="122222"/>
            <a:chOff x="3095800" y="2622702"/>
            <a:chExt cx="108048" cy="122222"/>
          </a:xfrm>
        </p:grpSpPr>
        <p:sp>
          <p:nvSpPr>
            <p:cNvPr id="297" name="Prostokąt 296"/>
            <p:cNvSpPr/>
            <p:nvPr/>
          </p:nvSpPr>
          <p:spPr bwMode="auto">
            <a:xfrm>
              <a:off x="3095836" y="2672924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8" name="Elipsa 29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9" name="Łącznik prostoliniowy 298"/>
            <p:cNvCxnSpPr/>
            <p:nvPr/>
          </p:nvCxnSpPr>
          <p:spPr bwMode="auto">
            <a:xfrm flipV="1">
              <a:off x="3129419" y="2622702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Łącznik prostoliniowy 29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6" name="RS1_OL2p_Z"/>
          <p:cNvGrpSpPr/>
          <p:nvPr/>
        </p:nvGrpSpPr>
        <p:grpSpPr>
          <a:xfrm>
            <a:off x="3173421" y="2349024"/>
            <a:ext cx="108048" cy="216000"/>
            <a:chOff x="3095800" y="2600916"/>
            <a:chExt cx="108048" cy="216000"/>
          </a:xfrm>
        </p:grpSpPr>
        <p:sp>
          <p:nvSpPr>
            <p:cNvPr id="247" name="Prostokąt 246"/>
            <p:cNvSpPr/>
            <p:nvPr/>
          </p:nvSpPr>
          <p:spPr bwMode="auto">
            <a:xfrm>
              <a:off x="3095836" y="2600916"/>
              <a:ext cx="108000" cy="21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8" name="Elipsa 247"/>
            <p:cNvSpPr>
              <a:spLocks noChangeAspect="1"/>
            </p:cNvSpPr>
            <p:nvPr/>
          </p:nvSpPr>
          <p:spPr bwMode="auto">
            <a:xfrm>
              <a:off x="3095800" y="2690031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9" name="Łącznik prostoliniowy 248"/>
            <p:cNvCxnSpPr/>
            <p:nvPr/>
          </p:nvCxnSpPr>
          <p:spPr bwMode="auto">
            <a:xfrm flipV="1">
              <a:off x="3131800" y="2708900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Łącznik prostoliniowy 249"/>
            <p:cNvCxnSpPr/>
            <p:nvPr/>
          </p:nvCxnSpPr>
          <p:spPr bwMode="auto">
            <a:xfrm>
              <a:off x="3203848" y="2672924"/>
              <a:ext cx="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PZ1"/>
          <p:cNvGrpSpPr/>
          <p:nvPr/>
        </p:nvGrpSpPr>
        <p:grpSpPr>
          <a:xfrm>
            <a:off x="1121193" y="2024988"/>
            <a:ext cx="1980220" cy="632683"/>
            <a:chOff x="935596" y="1412776"/>
            <a:chExt cx="1980220" cy="632683"/>
          </a:xfrm>
        </p:grpSpPr>
        <p:grpSp>
          <p:nvGrpSpPr>
            <p:cNvPr id="40" name="OL1k_Z"/>
            <p:cNvGrpSpPr/>
            <p:nvPr/>
          </p:nvGrpSpPr>
          <p:grpSpPr>
            <a:xfrm>
              <a:off x="2807768" y="1808744"/>
              <a:ext cx="108048" cy="72000"/>
              <a:chOff x="3095800" y="2672924"/>
              <a:chExt cx="108048" cy="72000"/>
            </a:xfrm>
          </p:grpSpPr>
          <p:sp>
            <p:nvSpPr>
              <p:cNvPr id="41" name="Prostokąt 40"/>
              <p:cNvSpPr/>
              <p:nvPr/>
            </p:nvSpPr>
            <p:spPr bwMode="auto">
              <a:xfrm>
                <a:off x="3095836" y="2672924"/>
                <a:ext cx="108000" cy="7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Elipsa 41"/>
              <p:cNvSpPr>
                <a:spLocks noChangeAspect="1"/>
              </p:cNvSpPr>
              <p:nvPr/>
            </p:nvSpPr>
            <p:spPr bwMode="auto">
              <a:xfrm>
                <a:off x="3095800" y="26900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3" name="Łącznik prostoliniowy 42"/>
              <p:cNvCxnSpPr/>
              <p:nvPr/>
            </p:nvCxnSpPr>
            <p:spPr bwMode="auto">
              <a:xfrm flipV="1">
                <a:off x="3131800" y="2708900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Łącznik prostoliniowy 43"/>
              <p:cNvCxnSpPr/>
              <p:nvPr/>
            </p:nvCxnSpPr>
            <p:spPr bwMode="auto">
              <a:xfrm>
                <a:off x="3203848" y="2672924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5" name="Txt_L1k"/>
            <p:cNvSpPr txBox="1">
              <a:spLocks noChangeArrowheads="1"/>
            </p:cNvSpPr>
            <p:nvPr/>
          </p:nvSpPr>
          <p:spPr bwMode="auto">
            <a:xfrm>
              <a:off x="2771800" y="1896507"/>
              <a:ext cx="1154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L1k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6" name="Txt_W1"/>
            <p:cNvSpPr txBox="1">
              <a:spLocks noChangeArrowheads="1"/>
            </p:cNvSpPr>
            <p:nvPr/>
          </p:nvSpPr>
          <p:spPr bwMode="auto">
            <a:xfrm>
              <a:off x="1115616" y="1906960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9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W1</a:t>
              </a:r>
              <a:endParaRPr lang="pl-PL" sz="900" b="1" i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GPZ1"/>
            <p:cNvCxnSpPr/>
            <p:nvPr/>
          </p:nvCxnSpPr>
          <p:spPr bwMode="auto">
            <a:xfrm flipV="1">
              <a:off x="1079612" y="1628724"/>
              <a:ext cx="0" cy="39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Txt_GPZ1"/>
            <p:cNvSpPr txBox="1">
              <a:spLocks noChangeArrowheads="1"/>
            </p:cNvSpPr>
            <p:nvPr/>
          </p:nvSpPr>
          <p:spPr bwMode="auto">
            <a:xfrm>
              <a:off x="935596" y="1412776"/>
              <a:ext cx="282575" cy="14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000" b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GPZ1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5" name="GPZ_W1_O"/>
          <p:cNvGrpSpPr/>
          <p:nvPr/>
        </p:nvGrpSpPr>
        <p:grpSpPr>
          <a:xfrm>
            <a:off x="1304625" y="2385028"/>
            <a:ext cx="140604" cy="122298"/>
            <a:chOff x="8064388" y="2658630"/>
            <a:chExt cx="140604" cy="122298"/>
          </a:xfrm>
        </p:grpSpPr>
        <p:sp>
          <p:nvSpPr>
            <p:cNvPr id="216" name="Prostokąt 215"/>
            <p:cNvSpPr/>
            <p:nvPr/>
          </p:nvSpPr>
          <p:spPr bwMode="auto">
            <a:xfrm>
              <a:off x="8064424" y="2708928"/>
              <a:ext cx="108000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7" name="Elipsa 216"/>
            <p:cNvSpPr>
              <a:spLocks noChangeAspect="1"/>
            </p:cNvSpPr>
            <p:nvPr/>
          </p:nvSpPr>
          <p:spPr bwMode="auto">
            <a:xfrm>
              <a:off x="8064388" y="2726035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8" name="Łącznik prostoliniowy 217"/>
            <p:cNvCxnSpPr/>
            <p:nvPr/>
          </p:nvCxnSpPr>
          <p:spPr bwMode="auto">
            <a:xfrm flipV="1">
              <a:off x="8098007" y="2658630"/>
              <a:ext cx="72000" cy="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Łącznik prostoliniowy 218"/>
            <p:cNvCxnSpPr/>
            <p:nvPr/>
          </p:nvCxnSpPr>
          <p:spPr bwMode="auto">
            <a:xfrm>
              <a:off x="8149992" y="2718552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Łącznik prostoliniowy 219"/>
            <p:cNvCxnSpPr/>
            <p:nvPr/>
          </p:nvCxnSpPr>
          <p:spPr bwMode="auto">
            <a:xfrm flipV="1">
              <a:off x="8150992" y="2717539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PZ1_W1_Z"/>
          <p:cNvGrpSpPr/>
          <p:nvPr/>
        </p:nvGrpSpPr>
        <p:grpSpPr>
          <a:xfrm>
            <a:off x="1304625" y="2385044"/>
            <a:ext cx="144000" cy="144000"/>
            <a:chOff x="8064388" y="2465368"/>
            <a:chExt cx="180036" cy="144000"/>
          </a:xfrm>
        </p:grpSpPr>
        <p:sp>
          <p:nvSpPr>
            <p:cNvPr id="210" name="Prostokąt 209"/>
            <p:cNvSpPr/>
            <p:nvPr/>
          </p:nvSpPr>
          <p:spPr bwMode="auto">
            <a:xfrm>
              <a:off x="8064424" y="2465368"/>
              <a:ext cx="180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1" name="Elipsa 210"/>
            <p:cNvSpPr>
              <a:spLocks noChangeAspect="1"/>
            </p:cNvSpPr>
            <p:nvPr/>
          </p:nvSpPr>
          <p:spPr bwMode="auto">
            <a:xfrm>
              <a:off x="8064388" y="2518387"/>
              <a:ext cx="36000" cy="36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2" name="Łącznik prostoliniowy 211"/>
            <p:cNvCxnSpPr/>
            <p:nvPr/>
          </p:nvCxnSpPr>
          <p:spPr bwMode="auto">
            <a:xfrm flipV="1">
              <a:off x="8100388" y="2537256"/>
              <a:ext cx="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Łącznik prostoliniowy 212"/>
            <p:cNvCxnSpPr/>
            <p:nvPr/>
          </p:nvCxnSpPr>
          <p:spPr bwMode="auto">
            <a:xfrm>
              <a:off x="8149992" y="2510904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Łącznik prostoliniowy 213"/>
            <p:cNvCxnSpPr/>
            <p:nvPr/>
          </p:nvCxnSpPr>
          <p:spPr bwMode="auto">
            <a:xfrm flipV="1">
              <a:off x="8150992" y="2509891"/>
              <a:ext cx="54000" cy="5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L1"/>
          <p:cNvGrpSpPr/>
          <p:nvPr/>
        </p:nvGrpSpPr>
        <p:grpSpPr>
          <a:xfrm>
            <a:off x="1265209" y="2328699"/>
            <a:ext cx="1872000" cy="128261"/>
            <a:chOff x="1079612" y="1716487"/>
            <a:chExt cx="1872000" cy="128261"/>
          </a:xfrm>
        </p:grpSpPr>
        <p:cxnSp>
          <p:nvCxnSpPr>
            <p:cNvPr id="33" name="L1"/>
            <p:cNvCxnSpPr/>
            <p:nvPr/>
          </p:nvCxnSpPr>
          <p:spPr bwMode="auto">
            <a:xfrm>
              <a:off x="1079612" y="184474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Txt_L1"/>
            <p:cNvSpPr txBox="1">
              <a:spLocks noChangeArrowheads="1"/>
            </p:cNvSpPr>
            <p:nvPr/>
          </p:nvSpPr>
          <p:spPr bwMode="auto">
            <a:xfrm>
              <a:off x="1979712" y="1716487"/>
              <a:ext cx="817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600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L1</a:t>
              </a:r>
              <a:endParaRPr lang="pl-PL" sz="600" i="1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20" name="Tytuł"/>
          <p:cNvSpPr txBox="1">
            <a:spLocks noChangeArrowheads="1"/>
          </p:cNvSpPr>
          <p:nvPr/>
        </p:nvSpPr>
        <p:spPr bwMode="auto">
          <a:xfrm>
            <a:off x="1935862" y="332724"/>
            <a:ext cx="52722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Napowietrzna sieć  SN - przywracanie zasilania drogą radiową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Dyspozy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9" y="1448848"/>
            <a:ext cx="752475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Rozł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33" y="980796"/>
            <a:ext cx="7429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Rozł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97" y="944792"/>
            <a:ext cx="616744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ozł_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49" y="562155"/>
            <a:ext cx="1312069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Wyłącznik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01" y="2708988"/>
            <a:ext cx="710188" cy="711617"/>
          </a:xfrm>
          <a:prstGeom prst="rect">
            <a:avLst/>
          </a:prstGeom>
        </p:spPr>
      </p:pic>
      <p:cxnSp>
        <p:nvCxnSpPr>
          <p:cNvPr id="317" name="Radio_2"/>
          <p:cNvCxnSpPr/>
          <p:nvPr/>
        </p:nvCxnSpPr>
        <p:spPr bwMode="auto">
          <a:xfrm flipV="1">
            <a:off x="1877277" y="1340836"/>
            <a:ext cx="2880320" cy="3240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21" name="Radio_3"/>
          <p:cNvCxnSpPr>
            <a:stCxn id="5" idx="3"/>
            <a:endCxn id="2052" idx="1"/>
          </p:cNvCxnSpPr>
          <p:nvPr/>
        </p:nvCxnSpPr>
        <p:spPr bwMode="auto">
          <a:xfrm flipV="1">
            <a:off x="1837664" y="1401546"/>
            <a:ext cx="5188185" cy="31995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6" name="Załącz"/>
          <p:cNvCxnSpPr/>
          <p:nvPr/>
        </p:nvCxnSpPr>
        <p:spPr bwMode="auto">
          <a:xfrm>
            <a:off x="1553241" y="2024912"/>
            <a:ext cx="0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1641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639</Words>
  <Application>Microsoft Office PowerPoint</Application>
  <PresentationFormat>Pokaz na ekranie (4:3)</PresentationFormat>
  <Paragraphs>330</Paragraphs>
  <Slides>16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Karwia2006</vt:lpstr>
      <vt:lpstr>2_Projekt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205</cp:revision>
  <dcterms:created xsi:type="dcterms:W3CDTF">2004-09-15T07:26:02Z</dcterms:created>
  <dcterms:modified xsi:type="dcterms:W3CDTF">2020-12-18T14:38:46Z</dcterms:modified>
</cp:coreProperties>
</file>