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1"/>
  </p:notesMasterIdLst>
  <p:sldIdLst>
    <p:sldId id="256" r:id="rId2"/>
    <p:sldId id="257" r:id="rId3"/>
    <p:sldId id="606" r:id="rId4"/>
    <p:sldId id="617" r:id="rId5"/>
    <p:sldId id="258" r:id="rId6"/>
    <p:sldId id="259" r:id="rId7"/>
    <p:sldId id="260" r:id="rId8"/>
    <p:sldId id="261" r:id="rId9"/>
    <p:sldId id="262" r:id="rId10"/>
    <p:sldId id="263" r:id="rId11"/>
    <p:sldId id="618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619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620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621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8" r:id="rId74"/>
    <p:sldId id="329" r:id="rId75"/>
    <p:sldId id="330" r:id="rId76"/>
    <p:sldId id="331" r:id="rId77"/>
    <p:sldId id="62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623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624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625" r:id="rId169"/>
    <p:sldId id="424" r:id="rId170"/>
    <p:sldId id="425" r:id="rId171"/>
    <p:sldId id="426" r:id="rId172"/>
    <p:sldId id="427" r:id="rId173"/>
    <p:sldId id="428" r:id="rId174"/>
    <p:sldId id="430" r:id="rId175"/>
    <p:sldId id="431" r:id="rId176"/>
    <p:sldId id="432" r:id="rId177"/>
    <p:sldId id="433" r:id="rId178"/>
    <p:sldId id="434" r:id="rId179"/>
    <p:sldId id="626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627" r:id="rId189"/>
    <p:sldId id="445" r:id="rId190"/>
    <p:sldId id="446" r:id="rId191"/>
    <p:sldId id="447" r:id="rId192"/>
    <p:sldId id="628" r:id="rId193"/>
    <p:sldId id="449" r:id="rId194"/>
    <p:sldId id="450" r:id="rId195"/>
    <p:sldId id="451" r:id="rId196"/>
    <p:sldId id="452" r:id="rId197"/>
    <p:sldId id="453" r:id="rId198"/>
    <p:sldId id="629" r:id="rId199"/>
    <p:sldId id="616" r:id="rId20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59" autoAdjust="0"/>
    <p:restoredTop sz="94660"/>
  </p:normalViewPr>
  <p:slideViewPr>
    <p:cSldViewPr>
      <p:cViewPr varScale="1">
        <p:scale>
          <a:sx n="107" d="100"/>
          <a:sy n="107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28"/>
    </p:cViewPr>
  </p:sorterViewPr>
  <p:notesViewPr>
    <p:cSldViewPr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190" Type="http://schemas.openxmlformats.org/officeDocument/2006/relationships/slide" Target="slides/slide189.xml"/><Relationship Id="rId204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notesMaster" Target="notesMasters/notesMaster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presProps" Target="presProp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FC0F-5C84-48E7-983F-3DA3156375A8}" type="datetimeFigureOut">
              <a:rPr lang="pl-PL" smtClean="0"/>
              <a:t>16.09.2024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10699-7E86-4987-B12F-2EDB179D76E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960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lo_wymiar_pp_zaokragl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0"/>
            <a:ext cx="8408987" cy="628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cxnSp>
        <p:nvCxnSpPr>
          <p:cNvPr id="8" name="Łącznik prosty 11"/>
          <p:cNvCxnSpPr/>
          <p:nvPr/>
        </p:nvCxnSpPr>
        <p:spPr bwMode="auto">
          <a:xfrm flipV="1">
            <a:off x="1168400" y="3602038"/>
            <a:ext cx="7581900" cy="0"/>
          </a:xfrm>
          <a:prstGeom prst="line">
            <a:avLst/>
          </a:prstGeom>
          <a:ln>
            <a:solidFill>
              <a:srgbClr val="0066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16013" y="1548674"/>
            <a:ext cx="7772400" cy="1869769"/>
          </a:xfrm>
        </p:spPr>
        <p:txBody>
          <a:bodyPr anchor="b"/>
          <a:lstStyle>
            <a:lvl1pPr>
              <a:defRPr lang="pl-PL" sz="4000" i="0" u="none" dirty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3803956"/>
            <a:ext cx="6400800" cy="1443294"/>
          </a:xfrm>
        </p:spPr>
        <p:txBody>
          <a:bodyPr/>
          <a:lstStyle>
            <a:lvl1pPr marL="0" indent="0" algn="ctr">
              <a:buFontTx/>
              <a:buNone/>
              <a:defRPr sz="2800" i="1"/>
            </a:lvl1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9" name="Picture 5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37312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7"/>
          <p:cNvSpPr txBox="1">
            <a:spLocks noChangeArrowheads="1"/>
          </p:cNvSpPr>
          <p:nvPr userDrawn="1"/>
        </p:nvSpPr>
        <p:spPr bwMode="auto">
          <a:xfrm>
            <a:off x="1901914" y="6381328"/>
            <a:ext cx="62847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</p:spTree>
    <p:extLst>
      <p:ext uri="{BB962C8B-B14F-4D97-AF65-F5344CB8AC3E}">
        <p14:creationId xmlns:p14="http://schemas.microsoft.com/office/powerpoint/2010/main" val="2522990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73016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GB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717823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859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921500" y="260350"/>
            <a:ext cx="1909763" cy="5865813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87450" y="260350"/>
            <a:ext cx="5581650" cy="586581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19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4940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51720" y="332657"/>
            <a:ext cx="6779543" cy="489654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047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30285" y="4406900"/>
            <a:ext cx="7772400" cy="1362075"/>
          </a:xfrm>
        </p:spPr>
        <p:txBody>
          <a:bodyPr anchor="t"/>
          <a:lstStyle>
            <a:lvl1pPr algn="l">
              <a:defRPr sz="3600" b="1" cap="none" baseline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30285" y="2906713"/>
            <a:ext cx="7772400" cy="1500187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04091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87450" y="1196975"/>
            <a:ext cx="3744913" cy="4929188"/>
          </a:xfrm>
        </p:spPr>
        <p:txBody>
          <a:bodyPr/>
          <a:lstStyle>
            <a:lvl1pPr>
              <a:defRPr sz="2000"/>
            </a:lvl1pPr>
            <a:lvl2pPr>
              <a:defRPr lang="pl-PL" sz="2000" dirty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084763" y="1196975"/>
            <a:ext cx="3746500" cy="49291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266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95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87450" y="90489"/>
            <a:ext cx="7643813" cy="314176"/>
          </a:xfrm>
        </p:spPr>
        <p:txBody>
          <a:bodyPr/>
          <a:lstStyle>
            <a:lvl1pPr>
              <a:defRPr sz="2000"/>
            </a:lvl1pPr>
          </a:lstStyle>
          <a:p>
            <a:r>
              <a:rPr lang="pl-PL" sz="2000" dirty="0"/>
              <a:t>Zamiana odbioru na transformator 110/15 </a:t>
            </a:r>
            <a:r>
              <a:rPr lang="pl-PL" sz="2000" dirty="0" err="1"/>
              <a:t>kV</a:t>
            </a:r>
            <a:r>
              <a:rPr lang="pl-PL" sz="2000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522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 prezenta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5B85D2EA-B00D-C65E-74F3-F851191FC144}"/>
              </a:ext>
            </a:extLst>
          </p:cNvPr>
          <p:cNvSpPr txBox="1"/>
          <p:nvPr userDrawn="1"/>
        </p:nvSpPr>
        <p:spPr>
          <a:xfrm>
            <a:off x="1197390" y="90489"/>
            <a:ext cx="6749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Zamiana odbioru na transformator 110/15 </a:t>
            </a:r>
            <a:r>
              <a:rPr lang="pl-PL" sz="2000" b="1" dirty="0" err="1">
                <a:solidFill>
                  <a:srgbClr val="222268"/>
                </a:solidFill>
                <a:latin typeface="+mj-lt"/>
                <a:ea typeface="+mj-ea"/>
                <a:cs typeface="+mj-cs"/>
              </a:rPr>
              <a:t>kV</a:t>
            </a: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 (część 3)</a:t>
            </a:r>
          </a:p>
        </p:txBody>
      </p:sp>
    </p:spTree>
    <p:extLst>
      <p:ext uri="{BB962C8B-B14F-4D97-AF65-F5344CB8AC3E}">
        <p14:creationId xmlns:p14="http://schemas.microsoft.com/office/powerpoint/2010/main" val="197476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7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3300"/>
            </a:gs>
            <a:gs pos="100000">
              <a:srgbClr val="0080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90488"/>
            <a:ext cx="7643813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196975"/>
            <a:ext cx="764381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dirty="0"/>
              <a:t>Kliknij, aby edytować style wzorca tekstu</a:t>
            </a:r>
          </a:p>
          <a:p>
            <a:pPr lvl="1"/>
            <a:r>
              <a:rPr lang="pl-PL" altLang="pl-PL" dirty="0"/>
              <a:t>Drugi poziom</a:t>
            </a:r>
          </a:p>
          <a:p>
            <a:pPr lvl="2"/>
            <a:r>
              <a:rPr lang="pl-PL" altLang="pl-PL" dirty="0"/>
              <a:t>Trzeci poziom</a:t>
            </a:r>
          </a:p>
          <a:p>
            <a:pPr lvl="3"/>
            <a:r>
              <a:rPr lang="pl-PL" altLang="pl-PL" dirty="0"/>
              <a:t>Czwarty poziom</a:t>
            </a:r>
          </a:p>
          <a:p>
            <a:pPr lvl="4"/>
            <a:r>
              <a:rPr lang="pl-PL" altLang="pl-PL" dirty="0"/>
              <a:t>Piąty poziom</a:t>
            </a:r>
          </a:p>
        </p:txBody>
      </p:sp>
      <p:pic>
        <p:nvPicPr>
          <p:cNvPr id="1029" name="Picture 5" descr="log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9320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1901914" y="6309476"/>
            <a:ext cx="62847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  <p:pic>
        <p:nvPicPr>
          <p:cNvPr id="2" name="Picture 2" descr="C:\Warsztaty_Plans\Obraz1.png"/>
          <p:cNvPicPr>
            <a:picLocks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7" y="0"/>
            <a:ext cx="9098651" cy="62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4" r:id="rId3"/>
    <p:sldLayoutId id="2147483675" r:id="rId4"/>
    <p:sldLayoutId id="2147483676" r:id="rId5"/>
    <p:sldLayoutId id="2147483677" r:id="rId6"/>
    <p:sldLayoutId id="2147483678" r:id="rId7"/>
    <p:sldLayoutId id="2147483685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8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8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8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8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8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8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8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8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8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8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8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8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8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8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8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8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8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8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8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8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8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8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8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8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8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8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8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8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8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8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8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8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8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8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8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8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8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8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8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8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8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8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8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8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8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8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8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8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8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8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200" dirty="0"/>
              <a:t>Zamiana odbioru na transformator 3</a:t>
            </a:r>
            <a:r>
              <a:rPr lang="pl-PL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3200" dirty="0"/>
              <a:t>uzwojeniowy 110/15 </a:t>
            </a:r>
            <a:r>
              <a:rPr lang="pl-PL" sz="3200" dirty="0" err="1"/>
              <a:t>kV</a:t>
            </a:r>
            <a:br>
              <a:rPr lang="pl-PL" sz="3200" dirty="0"/>
            </a:br>
            <a:r>
              <a:rPr lang="pl-PL" sz="3200" dirty="0"/>
              <a:t>Część 3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16013" y="3845072"/>
            <a:ext cx="7772400" cy="1443294"/>
          </a:xfrm>
        </p:spPr>
        <p:txBody>
          <a:bodyPr/>
          <a:lstStyle/>
          <a:p>
            <a:r>
              <a:rPr lang="pl-PL" sz="2400" dirty="0" err="1"/>
              <a:t>Plans</a:t>
            </a:r>
            <a:endParaRPr lang="pl-PL" sz="2400" dirty="0"/>
          </a:p>
          <a:p>
            <a:r>
              <a:rPr lang="pl-PL" sz="2400" dirty="0"/>
              <a:t>Kościelisko 2024</a:t>
            </a:r>
          </a:p>
        </p:txBody>
      </p:sp>
    </p:spTree>
    <p:extLst>
      <p:ext uri="{BB962C8B-B14F-4D97-AF65-F5344CB8AC3E}">
        <p14:creationId xmlns:p14="http://schemas.microsoft.com/office/powerpoint/2010/main" val="5746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">
            <a:extLst>
              <a:ext uri="{FF2B5EF4-FFF2-40B4-BE49-F238E27FC236}">
                <a16:creationId xmlns:a16="http://schemas.microsoft.com/office/drawing/2014/main" id="{81BA5323-88B9-7D0E-566B-F4382004EA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5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9">
            <a:extLst>
              <a:ext uri="{FF2B5EF4-FFF2-40B4-BE49-F238E27FC236}">
                <a16:creationId xmlns:a16="http://schemas.microsoft.com/office/drawing/2014/main" id="{8C95D79B-2FCD-8099-824A-2D48F8BFA3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4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0">
            <a:extLst>
              <a:ext uri="{FF2B5EF4-FFF2-40B4-BE49-F238E27FC236}">
                <a16:creationId xmlns:a16="http://schemas.microsoft.com/office/drawing/2014/main" id="{BE4D5639-7280-6117-4077-819ACE264D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3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1">
            <a:extLst>
              <a:ext uri="{FF2B5EF4-FFF2-40B4-BE49-F238E27FC236}">
                <a16:creationId xmlns:a16="http://schemas.microsoft.com/office/drawing/2014/main" id="{8AEF25D0-395A-6C3E-D58F-97A038DBF6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7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2">
            <a:extLst>
              <a:ext uri="{FF2B5EF4-FFF2-40B4-BE49-F238E27FC236}">
                <a16:creationId xmlns:a16="http://schemas.microsoft.com/office/drawing/2014/main" id="{E1793DA4-E0BC-C054-109D-69BD51D56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3">
            <a:extLst>
              <a:ext uri="{FF2B5EF4-FFF2-40B4-BE49-F238E27FC236}">
                <a16:creationId xmlns:a16="http://schemas.microsoft.com/office/drawing/2014/main" id="{94EE63B4-ACDD-6CFC-4661-58C0CBBC8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4">
            <a:extLst>
              <a:ext uri="{FF2B5EF4-FFF2-40B4-BE49-F238E27FC236}">
                <a16:creationId xmlns:a16="http://schemas.microsoft.com/office/drawing/2014/main" id="{9A4B013A-2F79-F574-85EB-D19D00E18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1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5">
            <a:extLst>
              <a:ext uri="{FF2B5EF4-FFF2-40B4-BE49-F238E27FC236}">
                <a16:creationId xmlns:a16="http://schemas.microsoft.com/office/drawing/2014/main" id="{D3F60E4B-FAD6-E594-98AC-1A254C0FC4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1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6">
            <a:extLst>
              <a:ext uri="{FF2B5EF4-FFF2-40B4-BE49-F238E27FC236}">
                <a16:creationId xmlns:a16="http://schemas.microsoft.com/office/drawing/2014/main" id="{E1C73649-3982-BEB8-C330-6B26DBDDC5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7">
            <a:extLst>
              <a:ext uri="{FF2B5EF4-FFF2-40B4-BE49-F238E27FC236}">
                <a16:creationId xmlns:a16="http://schemas.microsoft.com/office/drawing/2014/main" id="{A4D09313-4AA2-DDDD-C98A-AF7859642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7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8">
            <a:extLst>
              <a:ext uri="{FF2B5EF4-FFF2-40B4-BE49-F238E27FC236}">
                <a16:creationId xmlns:a16="http://schemas.microsoft.com/office/drawing/2014/main" id="{DA06D4F7-A0B7-E227-5F51-B6ADD91993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4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Narysowanie podstawowych węzłów i linii</a:t>
            </a: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B541AFF5-C386-D0D8-C570-30ACE8EDB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355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9">
            <a:extLst>
              <a:ext uri="{FF2B5EF4-FFF2-40B4-BE49-F238E27FC236}">
                <a16:creationId xmlns:a16="http://schemas.microsoft.com/office/drawing/2014/main" id="{9197829B-9AED-A912-EB2F-49B2D2FA8B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6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0">
            <a:extLst>
              <a:ext uri="{FF2B5EF4-FFF2-40B4-BE49-F238E27FC236}">
                <a16:creationId xmlns:a16="http://schemas.microsoft.com/office/drawing/2014/main" id="{A65C11B5-0B5E-E1A4-E591-00E59278C4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0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1">
            <a:extLst>
              <a:ext uri="{FF2B5EF4-FFF2-40B4-BE49-F238E27FC236}">
                <a16:creationId xmlns:a16="http://schemas.microsoft.com/office/drawing/2014/main" id="{FAF67EDC-6CB9-BA4F-4DEE-A920035648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2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2">
            <a:extLst>
              <a:ext uri="{FF2B5EF4-FFF2-40B4-BE49-F238E27FC236}">
                <a16:creationId xmlns:a16="http://schemas.microsoft.com/office/drawing/2014/main" id="{11C5CBA3-129D-ADD2-1E51-7DB86FCFA6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9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3">
            <a:extLst>
              <a:ext uri="{FF2B5EF4-FFF2-40B4-BE49-F238E27FC236}">
                <a16:creationId xmlns:a16="http://schemas.microsoft.com/office/drawing/2014/main" id="{6EC386EF-106B-837B-37A1-8AF703454A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3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4">
            <a:extLst>
              <a:ext uri="{FF2B5EF4-FFF2-40B4-BE49-F238E27FC236}">
                <a16:creationId xmlns:a16="http://schemas.microsoft.com/office/drawing/2014/main" id="{9CD5D1C3-BA04-F4EA-0A61-2DBB356106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9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5">
            <a:extLst>
              <a:ext uri="{FF2B5EF4-FFF2-40B4-BE49-F238E27FC236}">
                <a16:creationId xmlns:a16="http://schemas.microsoft.com/office/drawing/2014/main" id="{FDE88893-B68A-B6F8-3628-7143B5ADC3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6">
            <a:extLst>
              <a:ext uri="{FF2B5EF4-FFF2-40B4-BE49-F238E27FC236}">
                <a16:creationId xmlns:a16="http://schemas.microsoft.com/office/drawing/2014/main" id="{9BAA97BB-6A7C-34AE-5127-4F439BA668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7">
            <a:extLst>
              <a:ext uri="{FF2B5EF4-FFF2-40B4-BE49-F238E27FC236}">
                <a16:creationId xmlns:a16="http://schemas.microsoft.com/office/drawing/2014/main" id="{ACC3F293-20CF-5EE2-FE9F-EDBF1D60D9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0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8">
            <a:extLst>
              <a:ext uri="{FF2B5EF4-FFF2-40B4-BE49-F238E27FC236}">
                <a16:creationId xmlns:a16="http://schemas.microsoft.com/office/drawing/2014/main" id="{283CA536-0632-FA4F-4958-FCE71B14C0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4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">
            <a:extLst>
              <a:ext uri="{FF2B5EF4-FFF2-40B4-BE49-F238E27FC236}">
                <a16:creationId xmlns:a16="http://schemas.microsoft.com/office/drawing/2014/main" id="{66A3EC43-F095-0EA9-1545-9BBF1F389C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5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9">
            <a:extLst>
              <a:ext uri="{FF2B5EF4-FFF2-40B4-BE49-F238E27FC236}">
                <a16:creationId xmlns:a16="http://schemas.microsoft.com/office/drawing/2014/main" id="{B9BE3DD0-B3BB-1DB9-8E71-CA701C92B8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0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0">
            <a:extLst>
              <a:ext uri="{FF2B5EF4-FFF2-40B4-BE49-F238E27FC236}">
                <a16:creationId xmlns:a16="http://schemas.microsoft.com/office/drawing/2014/main" id="{159B8DBE-6CD7-8770-19BA-F972B7698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22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1">
            <a:extLst>
              <a:ext uri="{FF2B5EF4-FFF2-40B4-BE49-F238E27FC236}">
                <a16:creationId xmlns:a16="http://schemas.microsoft.com/office/drawing/2014/main" id="{9E510680-2B95-57BE-4467-E2AEA1531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7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2">
            <a:extLst>
              <a:ext uri="{FF2B5EF4-FFF2-40B4-BE49-F238E27FC236}">
                <a16:creationId xmlns:a16="http://schemas.microsoft.com/office/drawing/2014/main" id="{C70B3217-867F-0C27-BCA2-A32CB8A8BB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7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3">
            <a:extLst>
              <a:ext uri="{FF2B5EF4-FFF2-40B4-BE49-F238E27FC236}">
                <a16:creationId xmlns:a16="http://schemas.microsoft.com/office/drawing/2014/main" id="{9947245E-3836-AB0D-A242-4B3ADF6B75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2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4">
            <a:extLst>
              <a:ext uri="{FF2B5EF4-FFF2-40B4-BE49-F238E27FC236}">
                <a16:creationId xmlns:a16="http://schemas.microsoft.com/office/drawing/2014/main" id="{661A0508-E0B4-1E99-854B-CBE4E35F5B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7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5">
            <a:extLst>
              <a:ext uri="{FF2B5EF4-FFF2-40B4-BE49-F238E27FC236}">
                <a16:creationId xmlns:a16="http://schemas.microsoft.com/office/drawing/2014/main" id="{6FD86CEF-D6C5-D3BD-C7F3-DC90CC2A2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9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6">
            <a:extLst>
              <a:ext uri="{FF2B5EF4-FFF2-40B4-BE49-F238E27FC236}">
                <a16:creationId xmlns:a16="http://schemas.microsoft.com/office/drawing/2014/main" id="{4B9045C3-3AF9-BC1F-2833-959DB6DDE0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1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7">
            <a:extLst>
              <a:ext uri="{FF2B5EF4-FFF2-40B4-BE49-F238E27FC236}">
                <a16:creationId xmlns:a16="http://schemas.microsoft.com/office/drawing/2014/main" id="{38C19A89-0CE5-51B8-936C-7D274B23F2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7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E728C5D-A615-0240-45A9-BF91D6AD5F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8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">
            <a:extLst>
              <a:ext uri="{FF2B5EF4-FFF2-40B4-BE49-F238E27FC236}">
                <a16:creationId xmlns:a16="http://schemas.microsoft.com/office/drawing/2014/main" id="{05DD246B-5A3F-85C9-887F-EDE86739F4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1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9">
            <a:extLst>
              <a:ext uri="{FF2B5EF4-FFF2-40B4-BE49-F238E27FC236}">
                <a16:creationId xmlns:a16="http://schemas.microsoft.com/office/drawing/2014/main" id="{E34DAA31-B97E-6FF7-5695-9EAD68BDC0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7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0">
            <a:extLst>
              <a:ext uri="{FF2B5EF4-FFF2-40B4-BE49-F238E27FC236}">
                <a16:creationId xmlns:a16="http://schemas.microsoft.com/office/drawing/2014/main" id="{A71B1003-7D0F-BC19-C18F-D466F56C46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7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1">
            <a:extLst>
              <a:ext uri="{FF2B5EF4-FFF2-40B4-BE49-F238E27FC236}">
                <a16:creationId xmlns:a16="http://schemas.microsoft.com/office/drawing/2014/main" id="{4B0CF10B-3757-D8DB-6658-B1C66733BD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7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2">
            <a:extLst>
              <a:ext uri="{FF2B5EF4-FFF2-40B4-BE49-F238E27FC236}">
                <a16:creationId xmlns:a16="http://schemas.microsoft.com/office/drawing/2014/main" id="{C1C888F7-A633-5A1A-2BEB-A743CD1197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7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3">
            <a:extLst>
              <a:ext uri="{FF2B5EF4-FFF2-40B4-BE49-F238E27FC236}">
                <a16:creationId xmlns:a16="http://schemas.microsoft.com/office/drawing/2014/main" id="{BDA374F9-3084-266C-15A8-8861F94173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16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D49577-225F-063F-9E99-72DD1CA84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Przepływy na transformatorze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5A2260B-2C98-AF8B-B5A1-D0394AC78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277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5">
            <a:extLst>
              <a:ext uri="{FF2B5EF4-FFF2-40B4-BE49-F238E27FC236}">
                <a16:creationId xmlns:a16="http://schemas.microsoft.com/office/drawing/2014/main" id="{84EA1DC5-C59C-D844-0C33-B317BD91FC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6">
            <a:extLst>
              <a:ext uri="{FF2B5EF4-FFF2-40B4-BE49-F238E27FC236}">
                <a16:creationId xmlns:a16="http://schemas.microsoft.com/office/drawing/2014/main" id="{203D05B1-2576-EAD4-0AA4-4ACD4BC2B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0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7">
            <a:extLst>
              <a:ext uri="{FF2B5EF4-FFF2-40B4-BE49-F238E27FC236}">
                <a16:creationId xmlns:a16="http://schemas.microsoft.com/office/drawing/2014/main" id="{FDA4B587-1CD1-5DFD-30E4-BCC0F94645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8">
            <a:extLst>
              <a:ext uri="{FF2B5EF4-FFF2-40B4-BE49-F238E27FC236}">
                <a16:creationId xmlns:a16="http://schemas.microsoft.com/office/drawing/2014/main" id="{4E99520B-95E3-8756-0A34-5F8059C70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6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">
            <a:extLst>
              <a:ext uri="{FF2B5EF4-FFF2-40B4-BE49-F238E27FC236}">
                <a16:creationId xmlns:a16="http://schemas.microsoft.com/office/drawing/2014/main" id="{12C5B101-7470-4393-DAEB-C217F5AAFA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9">
            <a:extLst>
              <a:ext uri="{FF2B5EF4-FFF2-40B4-BE49-F238E27FC236}">
                <a16:creationId xmlns:a16="http://schemas.microsoft.com/office/drawing/2014/main" id="{DE6ABC8E-3FFC-8307-5BBE-1A04A8E5F7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6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0">
            <a:extLst>
              <a:ext uri="{FF2B5EF4-FFF2-40B4-BE49-F238E27FC236}">
                <a16:creationId xmlns:a16="http://schemas.microsoft.com/office/drawing/2014/main" id="{B06AFF56-2ED7-F0D6-6D34-3CA484B45B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1">
            <a:extLst>
              <a:ext uri="{FF2B5EF4-FFF2-40B4-BE49-F238E27FC236}">
                <a16:creationId xmlns:a16="http://schemas.microsoft.com/office/drawing/2014/main" id="{A1C3D9D5-48B1-12E8-7A86-DD49443C35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2">
            <a:extLst>
              <a:ext uri="{FF2B5EF4-FFF2-40B4-BE49-F238E27FC236}">
                <a16:creationId xmlns:a16="http://schemas.microsoft.com/office/drawing/2014/main" id="{464333CD-067A-35EB-49DB-BBB424908D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9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3">
            <a:extLst>
              <a:ext uri="{FF2B5EF4-FFF2-40B4-BE49-F238E27FC236}">
                <a16:creationId xmlns:a16="http://schemas.microsoft.com/office/drawing/2014/main" id="{0D2F3C49-7B3A-A36B-502D-86CCBAFD0B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4">
            <a:extLst>
              <a:ext uri="{FF2B5EF4-FFF2-40B4-BE49-F238E27FC236}">
                <a16:creationId xmlns:a16="http://schemas.microsoft.com/office/drawing/2014/main" id="{1A33BB96-B01E-E72B-6CEB-A3F7117BC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4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5">
            <a:extLst>
              <a:ext uri="{FF2B5EF4-FFF2-40B4-BE49-F238E27FC236}">
                <a16:creationId xmlns:a16="http://schemas.microsoft.com/office/drawing/2014/main" id="{7112BEDF-E45F-BA86-F751-2E3A5F2FB3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63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6">
            <a:extLst>
              <a:ext uri="{FF2B5EF4-FFF2-40B4-BE49-F238E27FC236}">
                <a16:creationId xmlns:a16="http://schemas.microsoft.com/office/drawing/2014/main" id="{4E6A8A79-AD36-BB40-7850-3E508AA12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0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7">
            <a:extLst>
              <a:ext uri="{FF2B5EF4-FFF2-40B4-BE49-F238E27FC236}">
                <a16:creationId xmlns:a16="http://schemas.microsoft.com/office/drawing/2014/main" id="{6A5FD96F-8AEC-3F8C-E549-75F504A219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8">
            <a:extLst>
              <a:ext uri="{FF2B5EF4-FFF2-40B4-BE49-F238E27FC236}">
                <a16:creationId xmlns:a16="http://schemas.microsoft.com/office/drawing/2014/main" id="{F23A8458-11D2-7814-AD35-7B1C0A51B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0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">
            <a:extLst>
              <a:ext uri="{FF2B5EF4-FFF2-40B4-BE49-F238E27FC236}">
                <a16:creationId xmlns:a16="http://schemas.microsoft.com/office/drawing/2014/main" id="{27A1496E-AF64-2715-2F9A-351B8E753F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9">
            <a:extLst>
              <a:ext uri="{FF2B5EF4-FFF2-40B4-BE49-F238E27FC236}">
                <a16:creationId xmlns:a16="http://schemas.microsoft.com/office/drawing/2014/main" id="{0CA68B05-A8C5-F7AD-1E32-134B86FBC3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7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0">
            <a:extLst>
              <a:ext uri="{FF2B5EF4-FFF2-40B4-BE49-F238E27FC236}">
                <a16:creationId xmlns:a16="http://schemas.microsoft.com/office/drawing/2014/main" id="{825804AD-2489-0527-E2F9-C185779DF2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51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7B73D0-8343-E145-4F4A-38188B6DF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Narysowanie odbiorów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3A82DE1-A856-B709-D472-DACF3D1AE4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91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2">
            <a:extLst>
              <a:ext uri="{FF2B5EF4-FFF2-40B4-BE49-F238E27FC236}">
                <a16:creationId xmlns:a16="http://schemas.microsoft.com/office/drawing/2014/main" id="{D796C448-27E6-DEC2-940F-4A8A0ED07D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3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3">
            <a:extLst>
              <a:ext uri="{FF2B5EF4-FFF2-40B4-BE49-F238E27FC236}">
                <a16:creationId xmlns:a16="http://schemas.microsoft.com/office/drawing/2014/main" id="{B8F96553-7922-6D07-A0D2-7D428669B0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1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4">
            <a:extLst>
              <a:ext uri="{FF2B5EF4-FFF2-40B4-BE49-F238E27FC236}">
                <a16:creationId xmlns:a16="http://schemas.microsoft.com/office/drawing/2014/main" id="{5A827566-4AC0-A405-3AF3-EFD68645A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6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5">
            <a:extLst>
              <a:ext uri="{FF2B5EF4-FFF2-40B4-BE49-F238E27FC236}">
                <a16:creationId xmlns:a16="http://schemas.microsoft.com/office/drawing/2014/main" id="{687C89AD-7A1E-C71B-8F32-FD2C3F1D3B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3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6">
            <a:extLst>
              <a:ext uri="{FF2B5EF4-FFF2-40B4-BE49-F238E27FC236}">
                <a16:creationId xmlns:a16="http://schemas.microsoft.com/office/drawing/2014/main" id="{03990EED-8149-3744-6769-D47B35B0AE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9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7">
            <a:extLst>
              <a:ext uri="{FF2B5EF4-FFF2-40B4-BE49-F238E27FC236}">
                <a16:creationId xmlns:a16="http://schemas.microsoft.com/office/drawing/2014/main" id="{3F2357F8-4D77-DDD5-A90B-7F91D1C861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3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8">
            <a:extLst>
              <a:ext uri="{FF2B5EF4-FFF2-40B4-BE49-F238E27FC236}">
                <a16:creationId xmlns:a16="http://schemas.microsoft.com/office/drawing/2014/main" id="{2A1E5A58-A8BE-DED6-E25C-B9D7B7A87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">
            <a:extLst>
              <a:ext uri="{FF2B5EF4-FFF2-40B4-BE49-F238E27FC236}">
                <a16:creationId xmlns:a16="http://schemas.microsoft.com/office/drawing/2014/main" id="{777432E8-F8DD-B9ED-7BA4-A55865D571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9">
            <a:extLst>
              <a:ext uri="{FF2B5EF4-FFF2-40B4-BE49-F238E27FC236}">
                <a16:creationId xmlns:a16="http://schemas.microsoft.com/office/drawing/2014/main" id="{DE5161F1-26A5-E57F-D744-8F99845CCA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46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0">
            <a:extLst>
              <a:ext uri="{FF2B5EF4-FFF2-40B4-BE49-F238E27FC236}">
                <a16:creationId xmlns:a16="http://schemas.microsoft.com/office/drawing/2014/main" id="{350F4152-A052-293A-83CE-97A95895C8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1">
            <a:extLst>
              <a:ext uri="{FF2B5EF4-FFF2-40B4-BE49-F238E27FC236}">
                <a16:creationId xmlns:a16="http://schemas.microsoft.com/office/drawing/2014/main" id="{CFA8DA5D-DB74-CF07-D461-EC337277F3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7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2">
            <a:extLst>
              <a:ext uri="{FF2B5EF4-FFF2-40B4-BE49-F238E27FC236}">
                <a16:creationId xmlns:a16="http://schemas.microsoft.com/office/drawing/2014/main" id="{A73B4B36-24E4-723D-39F5-79692F086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3">
            <a:extLst>
              <a:ext uri="{FF2B5EF4-FFF2-40B4-BE49-F238E27FC236}">
                <a16:creationId xmlns:a16="http://schemas.microsoft.com/office/drawing/2014/main" id="{24C91CFB-2ED7-5EB0-4AB3-A3D297652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4">
            <a:extLst>
              <a:ext uri="{FF2B5EF4-FFF2-40B4-BE49-F238E27FC236}">
                <a16:creationId xmlns:a16="http://schemas.microsoft.com/office/drawing/2014/main" id="{09CF90E9-BD73-A18F-76BC-80CA334C7D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7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5">
            <a:extLst>
              <a:ext uri="{FF2B5EF4-FFF2-40B4-BE49-F238E27FC236}">
                <a16:creationId xmlns:a16="http://schemas.microsoft.com/office/drawing/2014/main" id="{C7CAF53A-3898-9952-640C-1F0D612D43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7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6">
            <a:extLst>
              <a:ext uri="{FF2B5EF4-FFF2-40B4-BE49-F238E27FC236}">
                <a16:creationId xmlns:a16="http://schemas.microsoft.com/office/drawing/2014/main" id="{B7C114C4-AA5B-285B-709A-016352A4A5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7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2BBC4E9-427A-8EB6-D620-58328B4C6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Narysowanie łączników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942C90-00EC-2980-CBBC-A599C566E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8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8">
            <a:extLst>
              <a:ext uri="{FF2B5EF4-FFF2-40B4-BE49-F238E27FC236}">
                <a16:creationId xmlns:a16="http://schemas.microsoft.com/office/drawing/2014/main" id="{28B05139-A916-8933-10BC-5741E85554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33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">
            <a:extLst>
              <a:ext uri="{FF2B5EF4-FFF2-40B4-BE49-F238E27FC236}">
                <a16:creationId xmlns:a16="http://schemas.microsoft.com/office/drawing/2014/main" id="{A0F672D8-471A-4E28-0AFD-8C3FBF355A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9">
            <a:extLst>
              <a:ext uri="{FF2B5EF4-FFF2-40B4-BE49-F238E27FC236}">
                <a16:creationId xmlns:a16="http://schemas.microsoft.com/office/drawing/2014/main" id="{990BDA94-FBA5-F54D-9718-58CBAC8680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7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0">
            <a:extLst>
              <a:ext uri="{FF2B5EF4-FFF2-40B4-BE49-F238E27FC236}">
                <a16:creationId xmlns:a16="http://schemas.microsoft.com/office/drawing/2014/main" id="{C82D42E6-07DF-E772-F9B0-E4B51D1CC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4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1">
            <a:extLst>
              <a:ext uri="{FF2B5EF4-FFF2-40B4-BE49-F238E27FC236}">
                <a16:creationId xmlns:a16="http://schemas.microsoft.com/office/drawing/2014/main" id="{B3B1A9AD-94B4-0E60-0387-B290A490D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8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2">
            <a:extLst>
              <a:ext uri="{FF2B5EF4-FFF2-40B4-BE49-F238E27FC236}">
                <a16:creationId xmlns:a16="http://schemas.microsoft.com/office/drawing/2014/main" id="{98C4196A-76DB-C16A-3477-685A29E0BC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6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4">
            <a:extLst>
              <a:ext uri="{FF2B5EF4-FFF2-40B4-BE49-F238E27FC236}">
                <a16:creationId xmlns:a16="http://schemas.microsoft.com/office/drawing/2014/main" id="{DE312C14-7287-D61E-E244-C465A8A329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54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5">
            <a:extLst>
              <a:ext uri="{FF2B5EF4-FFF2-40B4-BE49-F238E27FC236}">
                <a16:creationId xmlns:a16="http://schemas.microsoft.com/office/drawing/2014/main" id="{C5583128-2435-00C9-F03D-C62701EA6E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7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6">
            <a:extLst>
              <a:ext uri="{FF2B5EF4-FFF2-40B4-BE49-F238E27FC236}">
                <a16:creationId xmlns:a16="http://schemas.microsoft.com/office/drawing/2014/main" id="{0762F56E-FD19-225B-CF9D-42144F8A8F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2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7">
            <a:extLst>
              <a:ext uri="{FF2B5EF4-FFF2-40B4-BE49-F238E27FC236}">
                <a16:creationId xmlns:a16="http://schemas.microsoft.com/office/drawing/2014/main" id="{37E898C0-C28D-258A-3D67-3647ED7242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72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8">
            <a:extLst>
              <a:ext uri="{FF2B5EF4-FFF2-40B4-BE49-F238E27FC236}">
                <a16:creationId xmlns:a16="http://schemas.microsoft.com/office/drawing/2014/main" id="{AC198B4F-B599-6C80-DC1C-6349CFB998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66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330CE5-44CA-162A-45EF-515F8493C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Ukrycie ramki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BDCBE57-B3DD-52DB-748B-893B3F2064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49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">
            <a:extLst>
              <a:ext uri="{FF2B5EF4-FFF2-40B4-BE49-F238E27FC236}">
                <a16:creationId xmlns:a16="http://schemas.microsoft.com/office/drawing/2014/main" id="{F9B51B3E-5DD4-FFB9-5F78-9873B27BC9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1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0">
            <a:extLst>
              <a:ext uri="{FF2B5EF4-FFF2-40B4-BE49-F238E27FC236}">
                <a16:creationId xmlns:a16="http://schemas.microsoft.com/office/drawing/2014/main" id="{72279FF3-E847-7CF3-C606-66979B4628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71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1">
            <a:extLst>
              <a:ext uri="{FF2B5EF4-FFF2-40B4-BE49-F238E27FC236}">
                <a16:creationId xmlns:a16="http://schemas.microsoft.com/office/drawing/2014/main" id="{FC67DEA4-F4CB-501D-E766-298B4DDBF2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2">
            <a:extLst>
              <a:ext uri="{FF2B5EF4-FFF2-40B4-BE49-F238E27FC236}">
                <a16:creationId xmlns:a16="http://schemas.microsoft.com/office/drawing/2014/main" id="{A471A5CF-ADC8-7AC0-0DF3-E3073D24A5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3">
            <a:extLst>
              <a:ext uri="{FF2B5EF4-FFF2-40B4-BE49-F238E27FC236}">
                <a16:creationId xmlns:a16="http://schemas.microsoft.com/office/drawing/2014/main" id="{29806EBB-9C05-764C-C7BD-1EB1707E78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3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4">
            <a:extLst>
              <a:ext uri="{FF2B5EF4-FFF2-40B4-BE49-F238E27FC236}">
                <a16:creationId xmlns:a16="http://schemas.microsoft.com/office/drawing/2014/main" id="{C58AB12C-FB7F-9CE2-8AAD-BFD3EE169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7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5">
            <a:extLst>
              <a:ext uri="{FF2B5EF4-FFF2-40B4-BE49-F238E27FC236}">
                <a16:creationId xmlns:a16="http://schemas.microsoft.com/office/drawing/2014/main" id="{E3792907-E922-06CC-C75F-44FED443BA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4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6">
            <a:extLst>
              <a:ext uri="{FF2B5EF4-FFF2-40B4-BE49-F238E27FC236}">
                <a16:creationId xmlns:a16="http://schemas.microsoft.com/office/drawing/2014/main" id="{E51DDE7E-A319-831B-8AE2-F958A68D3A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7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7">
            <a:extLst>
              <a:ext uri="{FF2B5EF4-FFF2-40B4-BE49-F238E27FC236}">
                <a16:creationId xmlns:a16="http://schemas.microsoft.com/office/drawing/2014/main" id="{6A622303-7B77-3015-DFDF-2E238BE9D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4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CE9598-CB00-4A95-5756-58085A705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Dostosowanie schematu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6B4E7CA-91FB-1428-BACF-B515F3E87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539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9">
            <a:extLst>
              <a:ext uri="{FF2B5EF4-FFF2-40B4-BE49-F238E27FC236}">
                <a16:creationId xmlns:a16="http://schemas.microsoft.com/office/drawing/2014/main" id="{88F18BCF-2882-5C0D-83CD-8105507CA2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3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BB1609B-8382-C4C4-E2AB-D96070C537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0">
            <a:extLst>
              <a:ext uri="{FF2B5EF4-FFF2-40B4-BE49-F238E27FC236}">
                <a16:creationId xmlns:a16="http://schemas.microsoft.com/office/drawing/2014/main" id="{78703CFA-91E4-3804-DF9F-EECF4D1182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1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1">
            <a:extLst>
              <a:ext uri="{FF2B5EF4-FFF2-40B4-BE49-F238E27FC236}">
                <a16:creationId xmlns:a16="http://schemas.microsoft.com/office/drawing/2014/main" id="{942CE6E5-F2E7-71C4-4627-413A0DA833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5217564-C654-953C-D324-6186AD107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Liczba miejsc po przecinku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4BE768B-8D9C-929C-148F-E2255D6AE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206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3">
            <a:extLst>
              <a:ext uri="{FF2B5EF4-FFF2-40B4-BE49-F238E27FC236}">
                <a16:creationId xmlns:a16="http://schemas.microsoft.com/office/drawing/2014/main" id="{E89EF1FF-8D1D-0D36-BAC3-2558F26733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0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4">
            <a:extLst>
              <a:ext uri="{FF2B5EF4-FFF2-40B4-BE49-F238E27FC236}">
                <a16:creationId xmlns:a16="http://schemas.microsoft.com/office/drawing/2014/main" id="{6D57A96A-F78C-93C8-C546-8968D2DFE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1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5">
            <a:extLst>
              <a:ext uri="{FF2B5EF4-FFF2-40B4-BE49-F238E27FC236}">
                <a16:creationId xmlns:a16="http://schemas.microsoft.com/office/drawing/2014/main" id="{F0797A45-10B4-74E4-AB90-0A7FD71830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3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6">
            <a:extLst>
              <a:ext uri="{FF2B5EF4-FFF2-40B4-BE49-F238E27FC236}">
                <a16:creationId xmlns:a16="http://schemas.microsoft.com/office/drawing/2014/main" id="{BDF4D0C4-2B8C-8913-513A-8A38F2B72F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89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7">
            <a:extLst>
              <a:ext uri="{FF2B5EF4-FFF2-40B4-BE49-F238E27FC236}">
                <a16:creationId xmlns:a16="http://schemas.microsoft.com/office/drawing/2014/main" id="{C27667A7-A297-F36F-E263-C9824A41DE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81927C7-F8E6-F544-9594-C172533A8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778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8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xt_Warsztaty"/>
          <p:cNvSpPr>
            <a:spLocks noGrp="1" noChangeArrowheads="1"/>
          </p:cNvSpPr>
          <p:nvPr>
            <p:ph type="ctrTitle"/>
          </p:nvPr>
        </p:nvSpPr>
        <p:spPr>
          <a:xfrm>
            <a:off x="1568875" y="1916832"/>
            <a:ext cx="6806350" cy="1354217"/>
          </a:xfrm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pl-PL" altLang="pl-PL" dirty="0">
                <a:solidFill>
                  <a:srgbClr val="0000FF"/>
                </a:solidFill>
              </a:rPr>
              <a:t>Warsztaty użytkowników </a:t>
            </a:r>
            <a:br>
              <a:rPr lang="pl-PL" altLang="pl-PL" dirty="0">
                <a:solidFill>
                  <a:srgbClr val="0000FF"/>
                </a:solidFill>
              </a:rPr>
            </a:br>
            <a:r>
              <a:rPr lang="pl-PL" altLang="pl-PL" dirty="0">
                <a:solidFill>
                  <a:srgbClr val="0000FF"/>
                </a:solidFill>
              </a:rPr>
              <a:t>programu PLANS</a:t>
            </a:r>
          </a:p>
        </p:txBody>
      </p:sp>
      <p:sp>
        <p:nvSpPr>
          <p:cNvPr id="3075" name="Txt_Kościelisko"/>
          <p:cNvSpPr>
            <a:spLocks noGrp="1" noChangeArrowheads="1"/>
          </p:cNvSpPr>
          <p:nvPr>
            <p:ph type="subTitle" idx="1"/>
          </p:nvPr>
        </p:nvSpPr>
        <p:spPr>
          <a:xfrm>
            <a:off x="3125099" y="4030843"/>
            <a:ext cx="5014193" cy="1465016"/>
          </a:xfrm>
        </p:spPr>
        <p:txBody>
          <a:bodyPr wrap="none" lIns="0" tIns="0" rIns="0" bIns="0">
            <a:spAutoFit/>
          </a:bodyPr>
          <a:lstStyle/>
          <a:p>
            <a:pPr algn="l" eaLnBrk="1" hangingPunct="1"/>
            <a:r>
              <a:rPr lang="pl-PL" altLang="pl-PL" dirty="0"/>
              <a:t>Kościelisko 10-12.IX.2024</a:t>
            </a:r>
          </a:p>
          <a:p>
            <a:pPr eaLnBrk="1" hangingPunct="1"/>
            <a:r>
              <a:rPr lang="pl-PL" altLang="pl-PL" b="1" dirty="0">
                <a:solidFill>
                  <a:srgbClr val="FF0000"/>
                </a:solidFill>
              </a:rPr>
              <a:t>Dziękuję za uwagę</a:t>
            </a:r>
          </a:p>
          <a:p>
            <a:pPr algn="r" eaLnBrk="1" hangingPunct="1"/>
            <a:r>
              <a:rPr lang="pl-PL" altLang="pl-PL" dirty="0"/>
              <a:t>Tomasz Zdun</a:t>
            </a:r>
          </a:p>
        </p:txBody>
      </p:sp>
      <p:grpSp>
        <p:nvGrpSpPr>
          <p:cNvPr id="5" name="LogoPlans"/>
          <p:cNvGrpSpPr/>
          <p:nvPr/>
        </p:nvGrpSpPr>
        <p:grpSpPr>
          <a:xfrm>
            <a:off x="1308070" y="286193"/>
            <a:ext cx="2298700" cy="1189038"/>
            <a:chOff x="1308070" y="286193"/>
            <a:chExt cx="2298700" cy="1189038"/>
          </a:xfrm>
        </p:grpSpPr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1785908" y="286193"/>
              <a:ext cx="1820862" cy="82232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1536670" y="460818"/>
              <a:ext cx="1943100" cy="854075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308070" y="629093"/>
              <a:ext cx="2057400" cy="846138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pl-PL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Plans Sp. z o.o.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ul. Powstańców Śląskich 63 lok.16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01-355 Warszawa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tel. 603 590 726</a:t>
              </a:r>
              <a:endParaRPr kumimoji="0" lang="pl-PL" altLang="pl-P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75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4038" y="90488"/>
            <a:ext cx="8277225" cy="1017587"/>
          </a:xfrm>
        </p:spPr>
        <p:txBody>
          <a:bodyPr/>
          <a:lstStyle/>
          <a:p>
            <a:r>
              <a:rPr lang="pl-PL" dirty="0"/>
              <a:t>Zadanie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980728"/>
            <a:ext cx="8277225" cy="5145435"/>
          </a:xfrm>
        </p:spPr>
        <p:txBody>
          <a:bodyPr/>
          <a:lstStyle/>
          <a:p>
            <a:r>
              <a:rPr lang="pl-PL" dirty="0"/>
              <a:t>Narysowanie schematu stacji KAN</a:t>
            </a: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F97695D-B823-6D1D-7B3C-46EC93DDA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99" y="1700808"/>
            <a:ext cx="8100392" cy="356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93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B286ED7-CC47-767C-C340-2AE944F249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">
            <a:extLst>
              <a:ext uri="{FF2B5EF4-FFF2-40B4-BE49-F238E27FC236}">
                <a16:creationId xmlns:a16="http://schemas.microsoft.com/office/drawing/2014/main" id="{4732862C-EDF6-F5C7-E5A1-A40AA1C674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64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">
            <a:extLst>
              <a:ext uri="{FF2B5EF4-FFF2-40B4-BE49-F238E27FC236}">
                <a16:creationId xmlns:a16="http://schemas.microsoft.com/office/drawing/2014/main" id="{86EF6D62-3190-E039-778A-DBA4689C7D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9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0">
            <a:extLst>
              <a:ext uri="{FF2B5EF4-FFF2-40B4-BE49-F238E27FC236}">
                <a16:creationId xmlns:a16="http://schemas.microsoft.com/office/drawing/2014/main" id="{50E87604-7881-E757-D24E-2EF7990AC4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7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1">
            <a:extLst>
              <a:ext uri="{FF2B5EF4-FFF2-40B4-BE49-F238E27FC236}">
                <a16:creationId xmlns:a16="http://schemas.microsoft.com/office/drawing/2014/main" id="{7724A0BC-2D6F-3F1B-C5B2-644664D974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80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2">
            <a:extLst>
              <a:ext uri="{FF2B5EF4-FFF2-40B4-BE49-F238E27FC236}">
                <a16:creationId xmlns:a16="http://schemas.microsoft.com/office/drawing/2014/main" id="{C4FCBEA1-A536-7B52-077D-51FFEBD091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9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3">
            <a:extLst>
              <a:ext uri="{FF2B5EF4-FFF2-40B4-BE49-F238E27FC236}">
                <a16:creationId xmlns:a16="http://schemas.microsoft.com/office/drawing/2014/main" id="{3CC0F041-5686-7DB8-6644-33E2452FA8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0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4">
            <a:extLst>
              <a:ext uri="{FF2B5EF4-FFF2-40B4-BE49-F238E27FC236}">
                <a16:creationId xmlns:a16="http://schemas.microsoft.com/office/drawing/2014/main" id="{2C750BAB-C69F-985B-ACB1-ED05E70FDA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6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5">
            <a:extLst>
              <a:ext uri="{FF2B5EF4-FFF2-40B4-BE49-F238E27FC236}">
                <a16:creationId xmlns:a16="http://schemas.microsoft.com/office/drawing/2014/main" id="{C33D80CE-9DD8-03E3-5406-D5EF2D1AC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97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6">
            <a:extLst>
              <a:ext uri="{FF2B5EF4-FFF2-40B4-BE49-F238E27FC236}">
                <a16:creationId xmlns:a16="http://schemas.microsoft.com/office/drawing/2014/main" id="{D02A162D-8D5C-235F-9C01-9A03241589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4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Przygotowanie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C2B1E5-4AB2-4AE3-BA8D-EAD76F0E3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739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7">
            <a:extLst>
              <a:ext uri="{FF2B5EF4-FFF2-40B4-BE49-F238E27FC236}">
                <a16:creationId xmlns:a16="http://schemas.microsoft.com/office/drawing/2014/main" id="{5C015EE4-EF51-A568-BFB8-0882A31E75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7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8">
            <a:extLst>
              <a:ext uri="{FF2B5EF4-FFF2-40B4-BE49-F238E27FC236}">
                <a16:creationId xmlns:a16="http://schemas.microsoft.com/office/drawing/2014/main" id="{F910B179-596E-6AE0-B083-F72A186F47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1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9">
            <a:extLst>
              <a:ext uri="{FF2B5EF4-FFF2-40B4-BE49-F238E27FC236}">
                <a16:creationId xmlns:a16="http://schemas.microsoft.com/office/drawing/2014/main" id="{EE9E9C45-DD4D-5560-3A5B-D0843498DD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8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Wstawienie przepływów – wykorzystanie bloków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C2B1E5-4AB2-4AE3-BA8D-EAD76F0E3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384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2">
            <a:extLst>
              <a:ext uri="{FF2B5EF4-FFF2-40B4-BE49-F238E27FC236}">
                <a16:creationId xmlns:a16="http://schemas.microsoft.com/office/drawing/2014/main" id="{0A0BFB5E-B4D0-D476-A061-1286193A6F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5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3">
            <a:extLst>
              <a:ext uri="{FF2B5EF4-FFF2-40B4-BE49-F238E27FC236}">
                <a16:creationId xmlns:a16="http://schemas.microsoft.com/office/drawing/2014/main" id="{087232E7-3D68-925D-2A85-C8D6025D31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4">
            <a:extLst>
              <a:ext uri="{FF2B5EF4-FFF2-40B4-BE49-F238E27FC236}">
                <a16:creationId xmlns:a16="http://schemas.microsoft.com/office/drawing/2014/main" id="{64A75914-65FC-2639-E663-7ABB77383F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5">
            <a:extLst>
              <a:ext uri="{FF2B5EF4-FFF2-40B4-BE49-F238E27FC236}">
                <a16:creationId xmlns:a16="http://schemas.microsoft.com/office/drawing/2014/main" id="{B016493D-9A66-4E65-2CAA-AECC12368A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6">
            <a:extLst>
              <a:ext uri="{FF2B5EF4-FFF2-40B4-BE49-F238E27FC236}">
                <a16:creationId xmlns:a16="http://schemas.microsoft.com/office/drawing/2014/main" id="{CCADE5EB-4A16-B2C4-73BE-B0D2D9A47E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8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7">
            <a:extLst>
              <a:ext uri="{FF2B5EF4-FFF2-40B4-BE49-F238E27FC236}">
                <a16:creationId xmlns:a16="http://schemas.microsoft.com/office/drawing/2014/main" id="{F95CCFA0-7365-1FC0-463F-63C1AA620E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8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B8C22F0-AB9D-1BD0-7D55-4AF5C96B12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3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8">
            <a:extLst>
              <a:ext uri="{FF2B5EF4-FFF2-40B4-BE49-F238E27FC236}">
                <a16:creationId xmlns:a16="http://schemas.microsoft.com/office/drawing/2014/main" id="{E046970F-C86F-BACC-4283-4E9C01828B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8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9">
            <a:extLst>
              <a:ext uri="{FF2B5EF4-FFF2-40B4-BE49-F238E27FC236}">
                <a16:creationId xmlns:a16="http://schemas.microsoft.com/office/drawing/2014/main" id="{5E5757ED-6C76-3B2A-C39E-FD15FEFFA5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9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0">
            <a:extLst>
              <a:ext uri="{FF2B5EF4-FFF2-40B4-BE49-F238E27FC236}">
                <a16:creationId xmlns:a16="http://schemas.microsoft.com/office/drawing/2014/main" id="{6F8B8AD9-716F-23EF-04D3-26F3940E1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9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1">
            <a:extLst>
              <a:ext uri="{FF2B5EF4-FFF2-40B4-BE49-F238E27FC236}">
                <a16:creationId xmlns:a16="http://schemas.microsoft.com/office/drawing/2014/main" id="{7A874400-F47F-64CA-FE5C-BD77223D8E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3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2">
            <a:extLst>
              <a:ext uri="{FF2B5EF4-FFF2-40B4-BE49-F238E27FC236}">
                <a16:creationId xmlns:a16="http://schemas.microsoft.com/office/drawing/2014/main" id="{E18080FB-6241-A13E-EBF5-F1AAB56E2A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7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3">
            <a:extLst>
              <a:ext uri="{FF2B5EF4-FFF2-40B4-BE49-F238E27FC236}">
                <a16:creationId xmlns:a16="http://schemas.microsoft.com/office/drawing/2014/main" id="{9C8141E0-0A4D-0E5A-1AA5-8E4C543DF3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0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4">
            <a:extLst>
              <a:ext uri="{FF2B5EF4-FFF2-40B4-BE49-F238E27FC236}">
                <a16:creationId xmlns:a16="http://schemas.microsoft.com/office/drawing/2014/main" id="{E96FBC46-2F4E-33BC-52CC-BCA5D61174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2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5">
            <a:extLst>
              <a:ext uri="{FF2B5EF4-FFF2-40B4-BE49-F238E27FC236}">
                <a16:creationId xmlns:a16="http://schemas.microsoft.com/office/drawing/2014/main" id="{E6487709-063A-06A1-F07D-315815940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AF7B6C-EB0B-DB14-4FB9-D58E23E85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Wstawienie opisów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054C04D-EF4C-8220-71CA-FDE89D9054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5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6">
            <a:extLst>
              <a:ext uri="{FF2B5EF4-FFF2-40B4-BE49-F238E27FC236}">
                <a16:creationId xmlns:a16="http://schemas.microsoft.com/office/drawing/2014/main" id="{923D52D1-A66F-84F6-165B-C86AB526F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74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">
            <a:extLst>
              <a:ext uri="{FF2B5EF4-FFF2-40B4-BE49-F238E27FC236}">
                <a16:creationId xmlns:a16="http://schemas.microsoft.com/office/drawing/2014/main" id="{1FFFDC23-558C-C64D-0F1F-9E5B0FE4D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7">
            <a:extLst>
              <a:ext uri="{FF2B5EF4-FFF2-40B4-BE49-F238E27FC236}">
                <a16:creationId xmlns:a16="http://schemas.microsoft.com/office/drawing/2014/main" id="{1ED4AE81-BCAB-97C0-2702-E581966EB6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0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8">
            <a:extLst>
              <a:ext uri="{FF2B5EF4-FFF2-40B4-BE49-F238E27FC236}">
                <a16:creationId xmlns:a16="http://schemas.microsoft.com/office/drawing/2014/main" id="{2E9D69FF-526F-0554-66FE-AE94C24BA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9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9">
            <a:extLst>
              <a:ext uri="{FF2B5EF4-FFF2-40B4-BE49-F238E27FC236}">
                <a16:creationId xmlns:a16="http://schemas.microsoft.com/office/drawing/2014/main" id="{B23F2BB6-3880-5BB8-2945-CF659D71D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96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0">
            <a:extLst>
              <a:ext uri="{FF2B5EF4-FFF2-40B4-BE49-F238E27FC236}">
                <a16:creationId xmlns:a16="http://schemas.microsoft.com/office/drawing/2014/main" id="{1AACEF86-CE41-3484-CCAC-DA5BB3078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5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1">
            <a:extLst>
              <a:ext uri="{FF2B5EF4-FFF2-40B4-BE49-F238E27FC236}">
                <a16:creationId xmlns:a16="http://schemas.microsoft.com/office/drawing/2014/main" id="{37EEEC3A-AF5D-A491-25C4-560A56E307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2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2">
            <a:extLst>
              <a:ext uri="{FF2B5EF4-FFF2-40B4-BE49-F238E27FC236}">
                <a16:creationId xmlns:a16="http://schemas.microsoft.com/office/drawing/2014/main" id="{CEB30597-1303-F6B4-B68D-52D4A25C79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2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3">
            <a:extLst>
              <a:ext uri="{FF2B5EF4-FFF2-40B4-BE49-F238E27FC236}">
                <a16:creationId xmlns:a16="http://schemas.microsoft.com/office/drawing/2014/main" id="{CD451EF0-21AF-C944-0F33-F6185982B9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1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4">
            <a:extLst>
              <a:ext uri="{FF2B5EF4-FFF2-40B4-BE49-F238E27FC236}">
                <a16:creationId xmlns:a16="http://schemas.microsoft.com/office/drawing/2014/main" id="{616AD317-F00E-2664-28D0-14FFEC0E4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2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5">
            <a:extLst>
              <a:ext uri="{FF2B5EF4-FFF2-40B4-BE49-F238E27FC236}">
                <a16:creationId xmlns:a16="http://schemas.microsoft.com/office/drawing/2014/main" id="{DB984EC6-A64D-83A0-27EA-3CE832CE9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0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6">
            <a:extLst>
              <a:ext uri="{FF2B5EF4-FFF2-40B4-BE49-F238E27FC236}">
                <a16:creationId xmlns:a16="http://schemas.microsoft.com/office/drawing/2014/main" id="{2F68FE39-11A8-0B5D-AE80-CF52C90926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8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">
            <a:extLst>
              <a:ext uri="{FF2B5EF4-FFF2-40B4-BE49-F238E27FC236}">
                <a16:creationId xmlns:a16="http://schemas.microsoft.com/office/drawing/2014/main" id="{6834E64E-C0C7-FFA3-A28C-696ED4FDBF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7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7">
            <a:extLst>
              <a:ext uri="{FF2B5EF4-FFF2-40B4-BE49-F238E27FC236}">
                <a16:creationId xmlns:a16="http://schemas.microsoft.com/office/drawing/2014/main" id="{94383751-3491-1EBC-7F7F-40ACEB7700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5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41DD62F-F511-8455-32E9-825007C1B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Wyświetlenie wyników na schemacie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9B492A3-E47C-69A5-4A2C-6D1525DE54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60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4E059CF-0E13-B6ED-9E83-F5C289DAFF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4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1">
            <a:extLst>
              <a:ext uri="{FF2B5EF4-FFF2-40B4-BE49-F238E27FC236}">
                <a16:creationId xmlns:a16="http://schemas.microsoft.com/office/drawing/2014/main" id="{A868A04C-6EFF-135E-9B30-998CF92298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7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2">
            <a:extLst>
              <a:ext uri="{FF2B5EF4-FFF2-40B4-BE49-F238E27FC236}">
                <a16:creationId xmlns:a16="http://schemas.microsoft.com/office/drawing/2014/main" id="{1C14DFF4-F5DC-0D9E-60E6-0FE659EF75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3">
            <a:extLst>
              <a:ext uri="{FF2B5EF4-FFF2-40B4-BE49-F238E27FC236}">
                <a16:creationId xmlns:a16="http://schemas.microsoft.com/office/drawing/2014/main" id="{3782A8A9-98F8-A5D3-5F65-B63129D913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1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4">
            <a:extLst>
              <a:ext uri="{FF2B5EF4-FFF2-40B4-BE49-F238E27FC236}">
                <a16:creationId xmlns:a16="http://schemas.microsoft.com/office/drawing/2014/main" id="{E9A068B9-B00D-BE0A-1B93-1E76E7CAEA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5">
            <a:extLst>
              <a:ext uri="{FF2B5EF4-FFF2-40B4-BE49-F238E27FC236}">
                <a16:creationId xmlns:a16="http://schemas.microsoft.com/office/drawing/2014/main" id="{3022FBAC-3727-E5EE-3D52-00E24074E5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6">
            <a:extLst>
              <a:ext uri="{FF2B5EF4-FFF2-40B4-BE49-F238E27FC236}">
                <a16:creationId xmlns:a16="http://schemas.microsoft.com/office/drawing/2014/main" id="{F0057C57-D59B-5506-68E7-E34BFCCE34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9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7">
            <a:extLst>
              <a:ext uri="{FF2B5EF4-FFF2-40B4-BE49-F238E27FC236}">
                <a16:creationId xmlns:a16="http://schemas.microsoft.com/office/drawing/2014/main" id="{B7908C4F-2E94-CFE3-835B-C66D0F2B3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">
            <a:extLst>
              <a:ext uri="{FF2B5EF4-FFF2-40B4-BE49-F238E27FC236}">
                <a16:creationId xmlns:a16="http://schemas.microsoft.com/office/drawing/2014/main" id="{D18646FB-A01A-B265-F906-5CD7660937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6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8">
            <a:extLst>
              <a:ext uri="{FF2B5EF4-FFF2-40B4-BE49-F238E27FC236}">
                <a16:creationId xmlns:a16="http://schemas.microsoft.com/office/drawing/2014/main" id="{0ACC367F-45E1-08C6-782F-5F8150A689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9">
            <a:extLst>
              <a:ext uri="{FF2B5EF4-FFF2-40B4-BE49-F238E27FC236}">
                <a16:creationId xmlns:a16="http://schemas.microsoft.com/office/drawing/2014/main" id="{A1EFC54F-51B2-E530-862A-D1E6857D6F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1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0">
            <a:extLst>
              <a:ext uri="{FF2B5EF4-FFF2-40B4-BE49-F238E27FC236}">
                <a16:creationId xmlns:a16="http://schemas.microsoft.com/office/drawing/2014/main" id="{520E42CF-0382-C45B-C6D8-DBB7ED6030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99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2">
            <a:extLst>
              <a:ext uri="{FF2B5EF4-FFF2-40B4-BE49-F238E27FC236}">
                <a16:creationId xmlns:a16="http://schemas.microsoft.com/office/drawing/2014/main" id="{35CE2C49-2E40-2A30-BB8C-273096F81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6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3">
            <a:extLst>
              <a:ext uri="{FF2B5EF4-FFF2-40B4-BE49-F238E27FC236}">
                <a16:creationId xmlns:a16="http://schemas.microsoft.com/office/drawing/2014/main" id="{3092AB19-8134-CF0C-5729-3BBBBF0AC1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75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4">
            <a:extLst>
              <a:ext uri="{FF2B5EF4-FFF2-40B4-BE49-F238E27FC236}">
                <a16:creationId xmlns:a16="http://schemas.microsoft.com/office/drawing/2014/main" id="{7168E15A-4CCD-CE77-DE7F-8D7B6C51E2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8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5">
            <a:extLst>
              <a:ext uri="{FF2B5EF4-FFF2-40B4-BE49-F238E27FC236}">
                <a16:creationId xmlns:a16="http://schemas.microsoft.com/office/drawing/2014/main" id="{F893487A-6F18-86FD-C48C-183018BF87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3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74B8AB-3FC4-DB5D-CF6A-049595AC4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Narysowanie transformatora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E76882E-1715-C56E-0129-A55A07BC2A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19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362DAEC-43F3-FD16-88B6-C9272449F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8">
            <a:extLst>
              <a:ext uri="{FF2B5EF4-FFF2-40B4-BE49-F238E27FC236}">
                <a16:creationId xmlns:a16="http://schemas.microsoft.com/office/drawing/2014/main" id="{8FEF00A3-F062-8104-D1C9-E806DB7166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">
            <a:extLst>
              <a:ext uri="{FF2B5EF4-FFF2-40B4-BE49-F238E27FC236}">
                <a16:creationId xmlns:a16="http://schemas.microsoft.com/office/drawing/2014/main" id="{DA3677BA-2C1F-1910-53F1-39889FD56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6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9">
            <a:extLst>
              <a:ext uri="{FF2B5EF4-FFF2-40B4-BE49-F238E27FC236}">
                <a16:creationId xmlns:a16="http://schemas.microsoft.com/office/drawing/2014/main" id="{0A9205A3-98EB-CD59-73CC-3918E0158F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0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0">
            <a:extLst>
              <a:ext uri="{FF2B5EF4-FFF2-40B4-BE49-F238E27FC236}">
                <a16:creationId xmlns:a16="http://schemas.microsoft.com/office/drawing/2014/main" id="{62A6A823-2317-3216-99E5-1745F448F9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9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1">
            <a:extLst>
              <a:ext uri="{FF2B5EF4-FFF2-40B4-BE49-F238E27FC236}">
                <a16:creationId xmlns:a16="http://schemas.microsoft.com/office/drawing/2014/main" id="{AF6DD932-8F45-0085-9FA8-50373BD4E5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5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2">
            <a:extLst>
              <a:ext uri="{FF2B5EF4-FFF2-40B4-BE49-F238E27FC236}">
                <a16:creationId xmlns:a16="http://schemas.microsoft.com/office/drawing/2014/main" id="{8F04D734-7A2A-B246-0D65-A697BFD95D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3">
            <a:extLst>
              <a:ext uri="{FF2B5EF4-FFF2-40B4-BE49-F238E27FC236}">
                <a16:creationId xmlns:a16="http://schemas.microsoft.com/office/drawing/2014/main" id="{42F54E08-348A-4D42-46AD-8DB945B366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4">
            <a:extLst>
              <a:ext uri="{FF2B5EF4-FFF2-40B4-BE49-F238E27FC236}">
                <a16:creationId xmlns:a16="http://schemas.microsoft.com/office/drawing/2014/main" id="{8AB6A430-BEDD-8278-2FF7-346B3B1F87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5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5">
            <a:extLst>
              <a:ext uri="{FF2B5EF4-FFF2-40B4-BE49-F238E27FC236}">
                <a16:creationId xmlns:a16="http://schemas.microsoft.com/office/drawing/2014/main" id="{3CA1C9EF-E692-8848-3B14-04153B35D6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2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6">
            <a:extLst>
              <a:ext uri="{FF2B5EF4-FFF2-40B4-BE49-F238E27FC236}">
                <a16:creationId xmlns:a16="http://schemas.microsoft.com/office/drawing/2014/main" id="{BEA186E7-583C-47B2-8DF0-7A8A13FF63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7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7">
            <a:extLst>
              <a:ext uri="{FF2B5EF4-FFF2-40B4-BE49-F238E27FC236}">
                <a16:creationId xmlns:a16="http://schemas.microsoft.com/office/drawing/2014/main" id="{31409F03-755F-192F-8EB4-9A67156CD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9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8">
            <a:extLst>
              <a:ext uri="{FF2B5EF4-FFF2-40B4-BE49-F238E27FC236}">
                <a16:creationId xmlns:a16="http://schemas.microsoft.com/office/drawing/2014/main" id="{23C9E2D7-96EF-A2C2-4F94-0AD5AF7996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5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">
            <a:extLst>
              <a:ext uri="{FF2B5EF4-FFF2-40B4-BE49-F238E27FC236}">
                <a16:creationId xmlns:a16="http://schemas.microsoft.com/office/drawing/2014/main" id="{505CE56C-A798-D703-68C7-CF389379EF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8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9">
            <a:extLst>
              <a:ext uri="{FF2B5EF4-FFF2-40B4-BE49-F238E27FC236}">
                <a16:creationId xmlns:a16="http://schemas.microsoft.com/office/drawing/2014/main" id="{95CBBF11-8516-DD9C-E929-6CF758485F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1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0">
            <a:extLst>
              <a:ext uri="{FF2B5EF4-FFF2-40B4-BE49-F238E27FC236}">
                <a16:creationId xmlns:a16="http://schemas.microsoft.com/office/drawing/2014/main" id="{3879256C-34A6-C975-E98D-7C350746F8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0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1">
            <a:extLst>
              <a:ext uri="{FF2B5EF4-FFF2-40B4-BE49-F238E27FC236}">
                <a16:creationId xmlns:a16="http://schemas.microsoft.com/office/drawing/2014/main" id="{60DD4164-29C2-E266-C638-3DA2271ED2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9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2">
            <a:extLst>
              <a:ext uri="{FF2B5EF4-FFF2-40B4-BE49-F238E27FC236}">
                <a16:creationId xmlns:a16="http://schemas.microsoft.com/office/drawing/2014/main" id="{0B68C61A-614B-FEDE-C5C7-0EA29DEE34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1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3">
            <a:extLst>
              <a:ext uri="{FF2B5EF4-FFF2-40B4-BE49-F238E27FC236}">
                <a16:creationId xmlns:a16="http://schemas.microsoft.com/office/drawing/2014/main" id="{2C1C4990-65CD-33A2-6055-8A398F59C0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6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4">
            <a:extLst>
              <a:ext uri="{FF2B5EF4-FFF2-40B4-BE49-F238E27FC236}">
                <a16:creationId xmlns:a16="http://schemas.microsoft.com/office/drawing/2014/main" id="{6FB1C90A-F6A0-62F4-98B6-7D610A8C95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24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5">
            <a:extLst>
              <a:ext uri="{FF2B5EF4-FFF2-40B4-BE49-F238E27FC236}">
                <a16:creationId xmlns:a16="http://schemas.microsoft.com/office/drawing/2014/main" id="{FBF3EF01-5622-25AB-F68C-F02B4B3A9D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4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6">
            <a:extLst>
              <a:ext uri="{FF2B5EF4-FFF2-40B4-BE49-F238E27FC236}">
                <a16:creationId xmlns:a16="http://schemas.microsoft.com/office/drawing/2014/main" id="{E823379D-9592-8F4D-985C-6179951CF5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8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7">
            <a:extLst>
              <a:ext uri="{FF2B5EF4-FFF2-40B4-BE49-F238E27FC236}">
                <a16:creationId xmlns:a16="http://schemas.microsoft.com/office/drawing/2014/main" id="{73D4B66D-F8EE-50AE-03A9-52E0C8B5F5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3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8">
            <a:extLst>
              <a:ext uri="{FF2B5EF4-FFF2-40B4-BE49-F238E27FC236}">
                <a16:creationId xmlns:a16="http://schemas.microsoft.com/office/drawing/2014/main" id="{A69C9185-D083-E8DF-E50D-C10B59B446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Karwia2006">
  <a:themeElements>
    <a:clrScheme name="Karwia20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rwia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rwia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11048</TotalTime>
  <Words>93</Words>
  <Application>Microsoft Office PowerPoint</Application>
  <PresentationFormat>Pokaz na ekranie (4:3)</PresentationFormat>
  <Paragraphs>25</Paragraphs>
  <Slides>199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199</vt:i4>
      </vt:variant>
    </vt:vector>
  </HeadingPairs>
  <TitlesOfParts>
    <vt:vector size="203" baseType="lpstr">
      <vt:lpstr>Aptos</vt:lpstr>
      <vt:lpstr>Arial</vt:lpstr>
      <vt:lpstr>Calibri</vt:lpstr>
      <vt:lpstr>Karwia2006</vt:lpstr>
      <vt:lpstr>Zamiana odbioru na transformator 3‑uzwojeniowy 110/15 kV Część 3</vt:lpstr>
      <vt:lpstr>Zadanie</vt:lpstr>
      <vt:lpstr>Przygotowanie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Narysowanie podstawowych węzłów i linii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Wstawienie przepływów – wykorzystanie bloków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Wstawienie opisów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Wyświetlenie wyników na schemacie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Narysowanie transformatora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Przepływy na transformatorze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Narysowanie odbiorów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Narysowanie łączników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Ukrycie ramki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Dostosowanie schematu</vt:lpstr>
      <vt:lpstr>Prezentacja programu PowerPoint</vt:lpstr>
      <vt:lpstr>Prezentacja programu PowerPoint</vt:lpstr>
      <vt:lpstr>Prezentacja programu PowerPoint</vt:lpstr>
      <vt:lpstr>Liczba miejsc po przecinku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Warsztaty użytkowników  programu PLANS</vt:lpstr>
    </vt:vector>
  </TitlesOfParts>
  <Company>Plans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Nowa stacja</dc:title>
  <dc:creator>Tomek</dc:creator>
  <cp:lastModifiedBy>Tomasz Zdun</cp:lastModifiedBy>
  <cp:revision>123</cp:revision>
  <dcterms:created xsi:type="dcterms:W3CDTF">2014-09-12T10:17:24Z</dcterms:created>
  <dcterms:modified xsi:type="dcterms:W3CDTF">2024-09-16T14:42:09Z</dcterms:modified>
</cp:coreProperties>
</file>